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8287999" cy="10286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4400" y="411480"/>
            <a:ext cx="16459200" cy="164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4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5" Type="http://schemas.openxmlformats.org/officeDocument/2006/relationships/image" Target="../media/image4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5" Type="http://schemas.openxmlformats.org/officeDocument/2006/relationships/image" Target="../media/image4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5.png"/><Relationship Id="rId4" Type="http://schemas.openxmlformats.org/officeDocument/2006/relationships/image" Target="../media/image9.png"/><Relationship Id="rId5" Type="http://schemas.openxmlformats.org/officeDocument/2006/relationships/image" Target="../media/image4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hyperlink" Target="mailto:info@di-art.kz" TargetMode="External"/><Relationship Id="rId6" Type="http://schemas.openxmlformats.org/officeDocument/2006/relationships/hyperlink" Target="http://www.di-art.kz/" TargetMode="External"/><Relationship Id="rId7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10364" y="5025769"/>
            <a:ext cx="147141" cy="238125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16648017" y="591818"/>
            <a:ext cx="874394" cy="874394"/>
            <a:chOff x="16648017" y="591818"/>
            <a:chExt cx="874394" cy="874394"/>
          </a:xfrm>
        </p:grpSpPr>
        <p:sp>
          <p:nvSpPr>
            <p:cNvPr id="4" name="object 4" descr=""/>
            <p:cNvSpPr/>
            <p:nvPr/>
          </p:nvSpPr>
          <p:spPr>
            <a:xfrm>
              <a:off x="16657542" y="601343"/>
              <a:ext cx="855344" cy="855344"/>
            </a:xfrm>
            <a:custGeom>
              <a:avLst/>
              <a:gdLst/>
              <a:ahLst/>
              <a:cxnLst/>
              <a:rect l="l" t="t" r="r" b="b"/>
              <a:pathLst>
                <a:path w="855344" h="855344">
                  <a:moveTo>
                    <a:pt x="427359" y="0"/>
                  </a:moveTo>
                  <a:lnTo>
                    <a:pt x="380794" y="2507"/>
                  </a:lnTo>
                  <a:lnTo>
                    <a:pt x="335681" y="9856"/>
                  </a:lnTo>
                  <a:lnTo>
                    <a:pt x="292281" y="21787"/>
                  </a:lnTo>
                  <a:lnTo>
                    <a:pt x="250854" y="38037"/>
                  </a:lnTo>
                  <a:lnTo>
                    <a:pt x="211663" y="58347"/>
                  </a:lnTo>
                  <a:lnTo>
                    <a:pt x="174966" y="82455"/>
                  </a:lnTo>
                  <a:lnTo>
                    <a:pt x="141026" y="110102"/>
                  </a:lnTo>
                  <a:lnTo>
                    <a:pt x="110102" y="141026"/>
                  </a:lnTo>
                  <a:lnTo>
                    <a:pt x="82455" y="174966"/>
                  </a:lnTo>
                  <a:lnTo>
                    <a:pt x="58347" y="211663"/>
                  </a:lnTo>
                  <a:lnTo>
                    <a:pt x="38037" y="250854"/>
                  </a:lnTo>
                  <a:lnTo>
                    <a:pt x="21787" y="292281"/>
                  </a:lnTo>
                  <a:lnTo>
                    <a:pt x="9856" y="335681"/>
                  </a:lnTo>
                  <a:lnTo>
                    <a:pt x="2507" y="380794"/>
                  </a:lnTo>
                  <a:lnTo>
                    <a:pt x="0" y="427359"/>
                  </a:lnTo>
                  <a:lnTo>
                    <a:pt x="2507" y="473925"/>
                  </a:lnTo>
                  <a:lnTo>
                    <a:pt x="9856" y="519038"/>
                  </a:lnTo>
                  <a:lnTo>
                    <a:pt x="21787" y="562438"/>
                  </a:lnTo>
                  <a:lnTo>
                    <a:pt x="38037" y="603864"/>
                  </a:lnTo>
                  <a:lnTo>
                    <a:pt x="58347" y="643056"/>
                  </a:lnTo>
                  <a:lnTo>
                    <a:pt x="82455" y="679753"/>
                  </a:lnTo>
                  <a:lnTo>
                    <a:pt x="110102" y="713693"/>
                  </a:lnTo>
                  <a:lnTo>
                    <a:pt x="141026" y="744617"/>
                  </a:lnTo>
                  <a:lnTo>
                    <a:pt x="174966" y="772264"/>
                  </a:lnTo>
                  <a:lnTo>
                    <a:pt x="211663" y="796372"/>
                  </a:lnTo>
                  <a:lnTo>
                    <a:pt x="250854" y="816682"/>
                  </a:lnTo>
                  <a:lnTo>
                    <a:pt x="292281" y="832932"/>
                  </a:lnTo>
                  <a:lnTo>
                    <a:pt x="335681" y="844862"/>
                  </a:lnTo>
                  <a:lnTo>
                    <a:pt x="380794" y="852212"/>
                  </a:lnTo>
                  <a:lnTo>
                    <a:pt x="427359" y="854719"/>
                  </a:lnTo>
                  <a:lnTo>
                    <a:pt x="473925" y="852212"/>
                  </a:lnTo>
                  <a:lnTo>
                    <a:pt x="519038" y="844862"/>
                  </a:lnTo>
                  <a:lnTo>
                    <a:pt x="562438" y="832932"/>
                  </a:lnTo>
                  <a:lnTo>
                    <a:pt x="603864" y="816682"/>
                  </a:lnTo>
                  <a:lnTo>
                    <a:pt x="643056" y="796372"/>
                  </a:lnTo>
                  <a:lnTo>
                    <a:pt x="679753" y="772264"/>
                  </a:lnTo>
                  <a:lnTo>
                    <a:pt x="713693" y="744617"/>
                  </a:lnTo>
                  <a:lnTo>
                    <a:pt x="744617" y="713693"/>
                  </a:lnTo>
                  <a:lnTo>
                    <a:pt x="772264" y="679753"/>
                  </a:lnTo>
                  <a:lnTo>
                    <a:pt x="796372" y="643056"/>
                  </a:lnTo>
                  <a:lnTo>
                    <a:pt x="816682" y="603864"/>
                  </a:lnTo>
                  <a:lnTo>
                    <a:pt x="832932" y="562438"/>
                  </a:lnTo>
                  <a:lnTo>
                    <a:pt x="844862" y="519038"/>
                  </a:lnTo>
                  <a:lnTo>
                    <a:pt x="852212" y="473925"/>
                  </a:lnTo>
                  <a:lnTo>
                    <a:pt x="854719" y="427359"/>
                  </a:lnTo>
                  <a:lnTo>
                    <a:pt x="852212" y="380794"/>
                  </a:lnTo>
                  <a:lnTo>
                    <a:pt x="844862" y="335681"/>
                  </a:lnTo>
                  <a:lnTo>
                    <a:pt x="832932" y="292281"/>
                  </a:lnTo>
                  <a:lnTo>
                    <a:pt x="816682" y="250854"/>
                  </a:lnTo>
                  <a:lnTo>
                    <a:pt x="796372" y="211663"/>
                  </a:lnTo>
                  <a:lnTo>
                    <a:pt x="772264" y="174966"/>
                  </a:lnTo>
                  <a:lnTo>
                    <a:pt x="744617" y="141026"/>
                  </a:lnTo>
                  <a:lnTo>
                    <a:pt x="713693" y="110102"/>
                  </a:lnTo>
                  <a:lnTo>
                    <a:pt x="679753" y="82455"/>
                  </a:lnTo>
                  <a:lnTo>
                    <a:pt x="643056" y="58347"/>
                  </a:lnTo>
                  <a:lnTo>
                    <a:pt x="603864" y="38037"/>
                  </a:lnTo>
                  <a:lnTo>
                    <a:pt x="562438" y="21787"/>
                  </a:lnTo>
                  <a:lnTo>
                    <a:pt x="519038" y="9856"/>
                  </a:lnTo>
                  <a:lnTo>
                    <a:pt x="473925" y="2507"/>
                  </a:lnTo>
                  <a:lnTo>
                    <a:pt x="427359" y="0"/>
                  </a:lnTo>
                </a:path>
              </a:pathLst>
            </a:custGeom>
            <a:ln w="19049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6910551" y="893145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6910551" y="1028700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6910551" y="1164254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/>
          <p:nvPr/>
        </p:nvSpPr>
        <p:spPr>
          <a:xfrm>
            <a:off x="2486578" y="7489390"/>
            <a:ext cx="1948814" cy="514350"/>
          </a:xfrm>
          <a:custGeom>
            <a:avLst/>
            <a:gdLst/>
            <a:ahLst/>
            <a:cxnLst/>
            <a:rect l="l" t="t" r="r" b="b"/>
            <a:pathLst>
              <a:path w="1948814" h="514350">
                <a:moveTo>
                  <a:pt x="47543" y="0"/>
                </a:moveTo>
                <a:lnTo>
                  <a:pt x="1900818" y="0"/>
                </a:lnTo>
                <a:lnTo>
                  <a:pt x="1910137" y="921"/>
                </a:lnTo>
                <a:lnTo>
                  <a:pt x="1944742" y="29349"/>
                </a:lnTo>
                <a:lnTo>
                  <a:pt x="1948362" y="47543"/>
                </a:lnTo>
                <a:lnTo>
                  <a:pt x="1948362" y="466806"/>
                </a:lnTo>
                <a:lnTo>
                  <a:pt x="1927195" y="506362"/>
                </a:lnTo>
                <a:lnTo>
                  <a:pt x="1900818" y="514349"/>
                </a:lnTo>
                <a:lnTo>
                  <a:pt x="47543" y="514349"/>
                </a:lnTo>
                <a:lnTo>
                  <a:pt x="7987" y="493183"/>
                </a:lnTo>
                <a:lnTo>
                  <a:pt x="0" y="47543"/>
                </a:lnTo>
                <a:lnTo>
                  <a:pt x="922" y="38224"/>
                </a:lnTo>
                <a:lnTo>
                  <a:pt x="29349" y="3618"/>
                </a:lnTo>
                <a:lnTo>
                  <a:pt x="47543" y="0"/>
                </a:lnTo>
              </a:path>
            </a:pathLst>
          </a:custGeom>
          <a:ln w="38044">
            <a:solidFill>
              <a:srgbClr val="3B3B3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9" name="object 9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94184" y="2370105"/>
            <a:ext cx="8515349" cy="7000874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86377" y="911567"/>
            <a:ext cx="971549" cy="638174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5826786" y="874756"/>
            <a:ext cx="83883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80">
                <a:solidFill>
                  <a:srgbClr val="3B3B3B"/>
                </a:solidFill>
                <a:latin typeface="Arial Black"/>
                <a:cs typeface="Arial Black"/>
              </a:rPr>
              <a:t>Миссия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145467" y="874769"/>
            <a:ext cx="164655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60">
                <a:solidFill>
                  <a:srgbClr val="3B3B3B"/>
                </a:solidFill>
                <a:latin typeface="Arial Black"/>
                <a:cs typeface="Arial Black"/>
              </a:rPr>
              <a:t>Преимущества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137051" y="856347"/>
            <a:ext cx="180340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0">
                <a:solidFill>
                  <a:srgbClr val="3B3B3B"/>
                </a:solidFill>
                <a:latin typeface="Arial Black"/>
                <a:cs typeface="Arial Black"/>
              </a:rPr>
              <a:t>Характеристики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338262" y="856260"/>
            <a:ext cx="99123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65">
                <a:solidFill>
                  <a:srgbClr val="3B3B3B"/>
                </a:solidFill>
                <a:latin typeface="Arial Black"/>
                <a:cs typeface="Arial Black"/>
              </a:rPr>
              <a:t>Решения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749029" y="856273"/>
            <a:ext cx="106807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40">
                <a:solidFill>
                  <a:srgbClr val="3B3B3B"/>
                </a:solidFill>
                <a:latin typeface="Arial Black"/>
                <a:cs typeface="Arial Black"/>
              </a:rPr>
              <a:t>Контакты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345609" y="2817911"/>
            <a:ext cx="5380990" cy="50565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3700" spc="-409" b="1">
                <a:solidFill>
                  <a:srgbClr val="3B3B3B"/>
                </a:solidFill>
                <a:latin typeface="Tahoma"/>
                <a:cs typeface="Tahoma"/>
              </a:rPr>
              <a:t>E</a:t>
            </a:r>
            <a:r>
              <a:rPr dirty="0" sz="13700" spc="-405" b="1">
                <a:solidFill>
                  <a:srgbClr val="3B3B3B"/>
                </a:solidFill>
                <a:latin typeface="Tahoma"/>
                <a:cs typeface="Tahoma"/>
              </a:rPr>
              <a:t>c</a:t>
            </a:r>
            <a:r>
              <a:rPr dirty="0" sz="13700" spc="-430" b="1">
                <a:solidFill>
                  <a:srgbClr val="3B3B3B"/>
                </a:solidFill>
                <a:latin typeface="Tahoma"/>
                <a:cs typeface="Tahoma"/>
              </a:rPr>
              <a:t>h</a:t>
            </a:r>
            <a:r>
              <a:rPr dirty="0" sz="13700" spc="540" b="1">
                <a:solidFill>
                  <a:srgbClr val="3B3B3B"/>
                </a:solidFill>
                <a:latin typeface="Tahoma"/>
                <a:cs typeface="Tahoma"/>
              </a:rPr>
              <a:t>o</a:t>
            </a:r>
            <a:r>
              <a:rPr dirty="0" sz="13700" spc="-2260" b="1">
                <a:solidFill>
                  <a:srgbClr val="3B3B3B"/>
                </a:solidFill>
                <a:latin typeface="Tahoma"/>
                <a:cs typeface="Tahoma"/>
              </a:rPr>
              <a:t> </a:t>
            </a:r>
            <a:r>
              <a:rPr dirty="0" sz="13700" spc="-3200" b="1">
                <a:solidFill>
                  <a:srgbClr val="F15053"/>
                </a:solidFill>
                <a:latin typeface="Tahoma"/>
                <a:cs typeface="Tahoma"/>
              </a:rPr>
              <a:t>+</a:t>
            </a:r>
            <a:endParaRPr sz="13700">
              <a:latin typeface="Tahoma"/>
              <a:cs typeface="Tahoma"/>
            </a:endParaRPr>
          </a:p>
          <a:p>
            <a:pPr marL="140335" marR="691515">
              <a:lnSpc>
                <a:spcPct val="125000"/>
              </a:lnSpc>
              <a:spcBef>
                <a:spcPts val="1960"/>
              </a:spcBef>
            </a:pPr>
            <a:r>
              <a:rPr dirty="0" sz="1800">
                <a:solidFill>
                  <a:srgbClr val="525250"/>
                </a:solidFill>
                <a:latin typeface="Lucida Sans Unicode"/>
                <a:cs typeface="Lucida Sans Unicode"/>
              </a:rPr>
              <a:t>Чистый</a:t>
            </a:r>
            <a:r>
              <a:rPr dirty="0" sz="1800" i="1">
                <a:solidFill>
                  <a:srgbClr val="525250"/>
                </a:solidFill>
                <a:latin typeface="Arial"/>
                <a:cs typeface="Arial"/>
              </a:rPr>
              <a:t>,</a:t>
            </a:r>
            <a:r>
              <a:rPr dirty="0" sz="1800" spc="55" i="1">
                <a:solidFill>
                  <a:srgbClr val="525250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525250"/>
                </a:solidFill>
                <a:latin typeface="Lucida Sans Unicode"/>
                <a:cs typeface="Lucida Sans Unicode"/>
              </a:rPr>
              <a:t>ясный</a:t>
            </a:r>
            <a:r>
              <a:rPr dirty="0" sz="1800" spc="-1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>
                <a:solidFill>
                  <a:srgbClr val="525250"/>
                </a:solidFill>
                <a:latin typeface="Lucida Sans Unicode"/>
                <a:cs typeface="Lucida Sans Unicode"/>
              </a:rPr>
              <a:t>и</a:t>
            </a:r>
            <a:r>
              <a:rPr dirty="0" sz="1800" spc="-1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>
                <a:solidFill>
                  <a:srgbClr val="525250"/>
                </a:solidFill>
                <a:latin typeface="Lucida Sans Unicode"/>
                <a:cs typeface="Lucida Sans Unicode"/>
              </a:rPr>
              <a:t>точный</a:t>
            </a:r>
            <a:r>
              <a:rPr dirty="0" sz="1800" spc="-1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>
                <a:solidFill>
                  <a:srgbClr val="525250"/>
                </a:solidFill>
                <a:latin typeface="Lucida Sans Unicode"/>
                <a:cs typeface="Lucida Sans Unicode"/>
              </a:rPr>
              <a:t>повтор</a:t>
            </a:r>
            <a:r>
              <a:rPr dirty="0" sz="1800" spc="-10">
                <a:solidFill>
                  <a:srgbClr val="525250"/>
                </a:solidFill>
                <a:latin typeface="Lucida Sans Unicode"/>
                <a:cs typeface="Lucida Sans Unicode"/>
              </a:rPr>
              <a:t> звука</a:t>
            </a:r>
            <a:r>
              <a:rPr dirty="0" sz="1800" spc="-10" i="1">
                <a:solidFill>
                  <a:srgbClr val="525250"/>
                </a:solidFill>
                <a:latin typeface="Arial"/>
                <a:cs typeface="Arial"/>
              </a:rPr>
              <a:t>. </a:t>
            </a:r>
            <a:r>
              <a:rPr dirty="0" sz="1800">
                <a:solidFill>
                  <a:srgbClr val="525250"/>
                </a:solidFill>
                <a:latin typeface="Lucida Sans Unicode"/>
                <a:cs typeface="Lucida Sans Unicode"/>
              </a:rPr>
              <a:t>Именно</a:t>
            </a:r>
            <a:r>
              <a:rPr dirty="0" sz="1800" spc="-7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-25">
                <a:solidFill>
                  <a:srgbClr val="525250"/>
                </a:solidFill>
                <a:latin typeface="Lucida Sans Unicode"/>
                <a:cs typeface="Lucida Sans Unicode"/>
              </a:rPr>
              <a:t>эту</a:t>
            </a:r>
            <a:r>
              <a:rPr dirty="0" sz="1800" spc="-7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>
                <a:solidFill>
                  <a:srgbClr val="525250"/>
                </a:solidFill>
                <a:latin typeface="Lucida Sans Unicode"/>
                <a:cs typeface="Lucida Sans Unicode"/>
              </a:rPr>
              <a:t>задачу</a:t>
            </a:r>
            <a:r>
              <a:rPr dirty="0" sz="1800" spc="-7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>
                <a:solidFill>
                  <a:srgbClr val="525250"/>
                </a:solidFill>
                <a:latin typeface="Lucida Sans Unicode"/>
                <a:cs typeface="Lucida Sans Unicode"/>
              </a:rPr>
              <a:t>решает</a:t>
            </a:r>
            <a:r>
              <a:rPr dirty="0" sz="1800" spc="-7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-20">
                <a:solidFill>
                  <a:srgbClr val="525250"/>
                </a:solidFill>
                <a:latin typeface="Lucida Sans Unicode"/>
                <a:cs typeface="Lucida Sans Unicode"/>
              </a:rPr>
              <a:t>наше </a:t>
            </a:r>
            <a:r>
              <a:rPr dirty="0" sz="1800" spc="-25">
                <a:solidFill>
                  <a:srgbClr val="525250"/>
                </a:solidFill>
                <a:latin typeface="Lucida Sans Unicode"/>
                <a:cs typeface="Lucida Sans Unicode"/>
              </a:rPr>
              <a:t>устройство</a:t>
            </a:r>
            <a:r>
              <a:rPr dirty="0" sz="1800" spc="-25" i="1">
                <a:solidFill>
                  <a:srgbClr val="525250"/>
                </a:solidFill>
                <a:latin typeface="Arial"/>
                <a:cs typeface="Arial"/>
              </a:rPr>
              <a:t>:</a:t>
            </a:r>
            <a:r>
              <a:rPr dirty="0" sz="1800" spc="-5" i="1">
                <a:solidFill>
                  <a:srgbClr val="525250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525250"/>
                </a:solidFill>
                <a:latin typeface="Lucida Sans Unicode"/>
                <a:cs typeface="Lucida Sans Unicode"/>
              </a:rPr>
              <a:t>оно</a:t>
            </a:r>
            <a:r>
              <a:rPr dirty="0" sz="1800" spc="-7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>
                <a:solidFill>
                  <a:srgbClr val="525250"/>
                </a:solidFill>
                <a:latin typeface="Lucida Sans Unicode"/>
                <a:cs typeface="Lucida Sans Unicode"/>
              </a:rPr>
              <a:t>улавливает</a:t>
            </a:r>
            <a:r>
              <a:rPr dirty="0" sz="1800" spc="-7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55">
                <a:solidFill>
                  <a:srgbClr val="525250"/>
                </a:solidFill>
                <a:latin typeface="Lucida Sans Unicode"/>
                <a:cs typeface="Lucida Sans Unicode"/>
              </a:rPr>
              <a:t>ваш</a:t>
            </a:r>
            <a:r>
              <a:rPr dirty="0" sz="1800" spc="-7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-55">
                <a:solidFill>
                  <a:srgbClr val="525250"/>
                </a:solidFill>
                <a:latin typeface="Lucida Sans Unicode"/>
                <a:cs typeface="Lucida Sans Unicode"/>
              </a:rPr>
              <a:t>голос</a:t>
            </a:r>
            <a:r>
              <a:rPr dirty="0" sz="1800" spc="-7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-50">
                <a:solidFill>
                  <a:srgbClr val="525250"/>
                </a:solidFill>
                <a:latin typeface="Lucida Sans Unicode"/>
                <a:cs typeface="Lucida Sans Unicode"/>
              </a:rPr>
              <a:t>и </a:t>
            </a:r>
            <a:r>
              <a:rPr dirty="0" sz="1800" spc="-35">
                <a:solidFill>
                  <a:srgbClr val="525250"/>
                </a:solidFill>
                <a:latin typeface="Lucida Sans Unicode"/>
                <a:cs typeface="Lucida Sans Unicode"/>
              </a:rPr>
              <a:t>доносит</a:t>
            </a:r>
            <a:r>
              <a:rPr dirty="0" sz="1800" spc="-7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-40">
                <a:solidFill>
                  <a:srgbClr val="525250"/>
                </a:solidFill>
                <a:latin typeface="Lucida Sans Unicode"/>
                <a:cs typeface="Lucida Sans Unicode"/>
              </a:rPr>
              <a:t>его</a:t>
            </a:r>
            <a:r>
              <a:rPr dirty="0" sz="1800" spc="-7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-100">
                <a:solidFill>
                  <a:srgbClr val="525250"/>
                </a:solidFill>
                <a:latin typeface="Lucida Sans Unicode"/>
                <a:cs typeface="Lucida Sans Unicode"/>
              </a:rPr>
              <a:t>до</a:t>
            </a:r>
            <a:r>
              <a:rPr dirty="0" sz="1800" spc="-7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-30">
                <a:solidFill>
                  <a:srgbClr val="525250"/>
                </a:solidFill>
                <a:latin typeface="Lucida Sans Unicode"/>
                <a:cs typeface="Lucida Sans Unicode"/>
              </a:rPr>
              <a:t>собеседника</a:t>
            </a:r>
            <a:r>
              <a:rPr dirty="0" sz="1800" spc="-7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-25">
                <a:solidFill>
                  <a:srgbClr val="525250"/>
                </a:solidFill>
                <a:latin typeface="Lucida Sans Unicode"/>
                <a:cs typeface="Lucida Sans Unicode"/>
              </a:rPr>
              <a:t>без </a:t>
            </a:r>
            <a:r>
              <a:rPr dirty="0" sz="1800" spc="-10">
                <a:solidFill>
                  <a:srgbClr val="525250"/>
                </a:solidFill>
                <a:latin typeface="Lucida Sans Unicode"/>
                <a:cs typeface="Lucida Sans Unicode"/>
              </a:rPr>
              <a:t>искажений</a:t>
            </a:r>
            <a:r>
              <a:rPr dirty="0" sz="1800" spc="-10" i="1">
                <a:solidFill>
                  <a:srgbClr val="525250"/>
                </a:solidFill>
                <a:latin typeface="Arial"/>
                <a:cs typeface="Arial"/>
              </a:rPr>
              <a:t>,</a:t>
            </a:r>
            <a:r>
              <a:rPr dirty="0" sz="1800" i="1">
                <a:solidFill>
                  <a:srgbClr val="525250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525250"/>
                </a:solidFill>
                <a:latin typeface="Lucida Sans Unicode"/>
                <a:cs typeface="Lucida Sans Unicode"/>
              </a:rPr>
              <a:t>как</a:t>
            </a:r>
            <a:r>
              <a:rPr dirty="0" sz="1800" spc="-7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-10">
                <a:solidFill>
                  <a:srgbClr val="525250"/>
                </a:solidFill>
                <a:latin typeface="Lucida Sans Unicode"/>
                <a:cs typeface="Lucida Sans Unicode"/>
              </a:rPr>
              <a:t>если</a:t>
            </a:r>
            <a:r>
              <a:rPr dirty="0" sz="1800" spc="-7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>
                <a:solidFill>
                  <a:srgbClr val="525250"/>
                </a:solidFill>
                <a:latin typeface="Lucida Sans Unicode"/>
                <a:cs typeface="Lucida Sans Unicode"/>
              </a:rPr>
              <a:t>бы</a:t>
            </a:r>
            <a:r>
              <a:rPr dirty="0" sz="1800" spc="-6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-25">
                <a:solidFill>
                  <a:srgbClr val="525250"/>
                </a:solidFill>
                <a:latin typeface="Lucida Sans Unicode"/>
                <a:cs typeface="Lucida Sans Unicode"/>
              </a:rPr>
              <a:t>между</a:t>
            </a:r>
            <a:r>
              <a:rPr dirty="0" sz="1800" spc="-7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>
                <a:solidFill>
                  <a:srgbClr val="525250"/>
                </a:solidFill>
                <a:latin typeface="Lucida Sans Unicode"/>
                <a:cs typeface="Lucida Sans Unicode"/>
              </a:rPr>
              <a:t>вами</a:t>
            </a:r>
            <a:r>
              <a:rPr dirty="0" sz="1800" spc="-7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-25">
                <a:solidFill>
                  <a:srgbClr val="525250"/>
                </a:solidFill>
                <a:latin typeface="Lucida Sans Unicode"/>
                <a:cs typeface="Lucida Sans Unicode"/>
              </a:rPr>
              <a:t>не </a:t>
            </a:r>
            <a:r>
              <a:rPr dirty="0" sz="1800">
                <a:solidFill>
                  <a:srgbClr val="525250"/>
                </a:solidFill>
                <a:latin typeface="Lucida Sans Unicode"/>
                <a:cs typeface="Lucida Sans Unicode"/>
              </a:rPr>
              <a:t>было</a:t>
            </a:r>
            <a:r>
              <a:rPr dirty="0" sz="1800" spc="-6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-20">
                <a:solidFill>
                  <a:srgbClr val="525250"/>
                </a:solidFill>
                <a:latin typeface="Lucida Sans Unicode"/>
                <a:cs typeface="Lucida Sans Unicode"/>
              </a:rPr>
              <a:t>никаких</a:t>
            </a:r>
            <a:r>
              <a:rPr dirty="0" sz="1800" spc="-6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-10">
                <a:solidFill>
                  <a:srgbClr val="525250"/>
                </a:solidFill>
                <a:latin typeface="Lucida Sans Unicode"/>
                <a:cs typeface="Lucida Sans Unicode"/>
              </a:rPr>
              <a:t>преград</a:t>
            </a:r>
            <a:endParaRPr sz="1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800">
              <a:latin typeface="Lucida Sans Unicode"/>
              <a:cs typeface="Lucida Sans Unicode"/>
            </a:endParaRPr>
          </a:p>
          <a:p>
            <a:pPr marL="427355">
              <a:lnSpc>
                <a:spcPct val="100000"/>
              </a:lnSpc>
            </a:pPr>
            <a:r>
              <a:rPr dirty="0" sz="1700" spc="-65">
                <a:solidFill>
                  <a:srgbClr val="3B3B3B"/>
                </a:solidFill>
                <a:latin typeface="Arial Black"/>
                <a:cs typeface="Arial Black"/>
              </a:rPr>
              <a:t>More</a:t>
            </a:r>
            <a:r>
              <a:rPr dirty="0" sz="1700" spc="-185">
                <a:solidFill>
                  <a:srgbClr val="3B3B3B"/>
                </a:solidFill>
                <a:latin typeface="Arial Black"/>
                <a:cs typeface="Arial Black"/>
              </a:rPr>
              <a:t> </a:t>
            </a:r>
            <a:r>
              <a:rPr dirty="0" sz="1700" spc="-10">
                <a:solidFill>
                  <a:srgbClr val="3B3B3B"/>
                </a:solidFill>
                <a:latin typeface="Arial Black"/>
                <a:cs typeface="Arial Black"/>
              </a:rPr>
              <a:t>Details</a:t>
            </a:r>
            <a:endParaRPr sz="17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10364" y="5025769"/>
            <a:ext cx="147141" cy="23812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1198" y="5023090"/>
            <a:ext cx="147141" cy="238125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16648017" y="591818"/>
            <a:ext cx="874394" cy="874394"/>
            <a:chOff x="16648017" y="591818"/>
            <a:chExt cx="874394" cy="874394"/>
          </a:xfrm>
        </p:grpSpPr>
        <p:sp>
          <p:nvSpPr>
            <p:cNvPr id="5" name="object 5" descr=""/>
            <p:cNvSpPr/>
            <p:nvPr/>
          </p:nvSpPr>
          <p:spPr>
            <a:xfrm>
              <a:off x="16657542" y="601343"/>
              <a:ext cx="855344" cy="855344"/>
            </a:xfrm>
            <a:custGeom>
              <a:avLst/>
              <a:gdLst/>
              <a:ahLst/>
              <a:cxnLst/>
              <a:rect l="l" t="t" r="r" b="b"/>
              <a:pathLst>
                <a:path w="855344" h="855344">
                  <a:moveTo>
                    <a:pt x="427359" y="0"/>
                  </a:moveTo>
                  <a:lnTo>
                    <a:pt x="380794" y="2507"/>
                  </a:lnTo>
                  <a:lnTo>
                    <a:pt x="335681" y="9856"/>
                  </a:lnTo>
                  <a:lnTo>
                    <a:pt x="292281" y="21787"/>
                  </a:lnTo>
                  <a:lnTo>
                    <a:pt x="250854" y="38037"/>
                  </a:lnTo>
                  <a:lnTo>
                    <a:pt x="211663" y="58347"/>
                  </a:lnTo>
                  <a:lnTo>
                    <a:pt x="174966" y="82455"/>
                  </a:lnTo>
                  <a:lnTo>
                    <a:pt x="141026" y="110102"/>
                  </a:lnTo>
                  <a:lnTo>
                    <a:pt x="110102" y="141026"/>
                  </a:lnTo>
                  <a:lnTo>
                    <a:pt x="82455" y="174966"/>
                  </a:lnTo>
                  <a:lnTo>
                    <a:pt x="58347" y="211663"/>
                  </a:lnTo>
                  <a:lnTo>
                    <a:pt x="38037" y="250854"/>
                  </a:lnTo>
                  <a:lnTo>
                    <a:pt x="21787" y="292281"/>
                  </a:lnTo>
                  <a:lnTo>
                    <a:pt x="9856" y="335681"/>
                  </a:lnTo>
                  <a:lnTo>
                    <a:pt x="2507" y="380794"/>
                  </a:lnTo>
                  <a:lnTo>
                    <a:pt x="0" y="427359"/>
                  </a:lnTo>
                  <a:lnTo>
                    <a:pt x="2507" y="473925"/>
                  </a:lnTo>
                  <a:lnTo>
                    <a:pt x="9856" y="519038"/>
                  </a:lnTo>
                  <a:lnTo>
                    <a:pt x="21787" y="562438"/>
                  </a:lnTo>
                  <a:lnTo>
                    <a:pt x="38037" y="603864"/>
                  </a:lnTo>
                  <a:lnTo>
                    <a:pt x="58347" y="643056"/>
                  </a:lnTo>
                  <a:lnTo>
                    <a:pt x="82455" y="679753"/>
                  </a:lnTo>
                  <a:lnTo>
                    <a:pt x="110102" y="713693"/>
                  </a:lnTo>
                  <a:lnTo>
                    <a:pt x="141026" y="744617"/>
                  </a:lnTo>
                  <a:lnTo>
                    <a:pt x="174966" y="772264"/>
                  </a:lnTo>
                  <a:lnTo>
                    <a:pt x="211663" y="796372"/>
                  </a:lnTo>
                  <a:lnTo>
                    <a:pt x="250854" y="816682"/>
                  </a:lnTo>
                  <a:lnTo>
                    <a:pt x="292281" y="832932"/>
                  </a:lnTo>
                  <a:lnTo>
                    <a:pt x="335681" y="844862"/>
                  </a:lnTo>
                  <a:lnTo>
                    <a:pt x="380794" y="852212"/>
                  </a:lnTo>
                  <a:lnTo>
                    <a:pt x="427359" y="854719"/>
                  </a:lnTo>
                  <a:lnTo>
                    <a:pt x="473925" y="852212"/>
                  </a:lnTo>
                  <a:lnTo>
                    <a:pt x="519038" y="844862"/>
                  </a:lnTo>
                  <a:lnTo>
                    <a:pt x="562438" y="832932"/>
                  </a:lnTo>
                  <a:lnTo>
                    <a:pt x="603864" y="816682"/>
                  </a:lnTo>
                  <a:lnTo>
                    <a:pt x="643056" y="796372"/>
                  </a:lnTo>
                  <a:lnTo>
                    <a:pt x="679753" y="772264"/>
                  </a:lnTo>
                  <a:lnTo>
                    <a:pt x="713693" y="744617"/>
                  </a:lnTo>
                  <a:lnTo>
                    <a:pt x="744617" y="713693"/>
                  </a:lnTo>
                  <a:lnTo>
                    <a:pt x="772264" y="679753"/>
                  </a:lnTo>
                  <a:lnTo>
                    <a:pt x="796372" y="643056"/>
                  </a:lnTo>
                  <a:lnTo>
                    <a:pt x="816682" y="603864"/>
                  </a:lnTo>
                  <a:lnTo>
                    <a:pt x="832932" y="562438"/>
                  </a:lnTo>
                  <a:lnTo>
                    <a:pt x="844862" y="519038"/>
                  </a:lnTo>
                  <a:lnTo>
                    <a:pt x="852212" y="473925"/>
                  </a:lnTo>
                  <a:lnTo>
                    <a:pt x="854719" y="427359"/>
                  </a:lnTo>
                  <a:lnTo>
                    <a:pt x="852212" y="380794"/>
                  </a:lnTo>
                  <a:lnTo>
                    <a:pt x="844862" y="335681"/>
                  </a:lnTo>
                  <a:lnTo>
                    <a:pt x="832932" y="292281"/>
                  </a:lnTo>
                  <a:lnTo>
                    <a:pt x="816682" y="250854"/>
                  </a:lnTo>
                  <a:lnTo>
                    <a:pt x="796372" y="211663"/>
                  </a:lnTo>
                  <a:lnTo>
                    <a:pt x="772264" y="174966"/>
                  </a:lnTo>
                  <a:lnTo>
                    <a:pt x="744617" y="141026"/>
                  </a:lnTo>
                  <a:lnTo>
                    <a:pt x="713693" y="110102"/>
                  </a:lnTo>
                  <a:lnTo>
                    <a:pt x="679753" y="82455"/>
                  </a:lnTo>
                  <a:lnTo>
                    <a:pt x="643056" y="58347"/>
                  </a:lnTo>
                  <a:lnTo>
                    <a:pt x="603864" y="38037"/>
                  </a:lnTo>
                  <a:lnTo>
                    <a:pt x="562438" y="21787"/>
                  </a:lnTo>
                  <a:lnTo>
                    <a:pt x="519038" y="9856"/>
                  </a:lnTo>
                  <a:lnTo>
                    <a:pt x="473925" y="2507"/>
                  </a:lnTo>
                  <a:lnTo>
                    <a:pt x="427359" y="0"/>
                  </a:lnTo>
                </a:path>
              </a:pathLst>
            </a:custGeom>
            <a:ln w="19049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6910551" y="893145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6910551" y="1028700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6910551" y="1164254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 descr=""/>
          <p:cNvGrpSpPr/>
          <p:nvPr/>
        </p:nvGrpSpPr>
        <p:grpSpPr>
          <a:xfrm>
            <a:off x="1552777" y="3089733"/>
            <a:ext cx="7591425" cy="5057775"/>
            <a:chOff x="1552777" y="3089733"/>
            <a:chExt cx="7591425" cy="5057775"/>
          </a:xfrm>
        </p:grpSpPr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2777" y="3089733"/>
              <a:ext cx="7591424" cy="5057774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029302" y="7271690"/>
              <a:ext cx="76200" cy="76199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029302" y="7614590"/>
              <a:ext cx="76200" cy="76199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029302" y="7957489"/>
              <a:ext cx="76200" cy="76199"/>
            </a:xfrm>
            <a:prstGeom prst="rect">
              <a:avLst/>
            </a:prstGeom>
          </p:spPr>
        </p:pic>
      </p:grpSp>
      <p:sp>
        <p:nvSpPr>
          <p:cNvPr id="14" name="object 14" descr=""/>
          <p:cNvSpPr txBox="1"/>
          <p:nvPr/>
        </p:nvSpPr>
        <p:spPr>
          <a:xfrm>
            <a:off x="7865829" y="2543341"/>
            <a:ext cx="8931910" cy="558736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300" spc="-434" b="1">
                <a:solidFill>
                  <a:srgbClr val="3B3B3B"/>
                </a:solidFill>
                <a:latin typeface="Tahoma"/>
                <a:cs typeface="Tahoma"/>
              </a:rPr>
              <a:t>Н</a:t>
            </a:r>
            <a:r>
              <a:rPr dirty="0" sz="8300" spc="-475" b="1">
                <a:solidFill>
                  <a:srgbClr val="3B3B3B"/>
                </a:solidFill>
                <a:latin typeface="Tahoma"/>
                <a:cs typeface="Tahoma"/>
              </a:rPr>
              <a:t>а</a:t>
            </a:r>
            <a:r>
              <a:rPr dirty="0" sz="8300" spc="-459" b="1">
                <a:solidFill>
                  <a:srgbClr val="3B3B3B"/>
                </a:solidFill>
                <a:latin typeface="Tahoma"/>
                <a:cs typeface="Tahoma"/>
              </a:rPr>
              <a:t>ш</a:t>
            </a:r>
            <a:r>
              <a:rPr dirty="0" sz="8300" spc="150" b="1">
                <a:solidFill>
                  <a:srgbClr val="3B3B3B"/>
                </a:solidFill>
                <a:latin typeface="Tahoma"/>
                <a:cs typeface="Tahoma"/>
              </a:rPr>
              <a:t>а</a:t>
            </a:r>
            <a:r>
              <a:rPr dirty="0" sz="8300" spc="-1370" b="1">
                <a:solidFill>
                  <a:srgbClr val="3B3B3B"/>
                </a:solidFill>
                <a:latin typeface="Tahoma"/>
                <a:cs typeface="Tahoma"/>
              </a:rPr>
              <a:t> </a:t>
            </a:r>
            <a:r>
              <a:rPr dirty="0" sz="8300" spc="-110" b="1">
                <a:solidFill>
                  <a:srgbClr val="3B3B3B"/>
                </a:solidFill>
                <a:latin typeface="Tahoma"/>
                <a:cs typeface="Tahoma"/>
              </a:rPr>
              <a:t>М</a:t>
            </a:r>
            <a:r>
              <a:rPr dirty="0" sz="8300" spc="-114" b="1">
                <a:solidFill>
                  <a:srgbClr val="3B3B3B"/>
                </a:solidFill>
                <a:latin typeface="Tahoma"/>
                <a:cs typeface="Tahoma"/>
              </a:rPr>
              <a:t>и</a:t>
            </a:r>
            <a:r>
              <a:rPr dirty="0" sz="8300" spc="-100" b="1">
                <a:solidFill>
                  <a:srgbClr val="3B3B3B"/>
                </a:solidFill>
                <a:latin typeface="Tahoma"/>
                <a:cs typeface="Tahoma"/>
              </a:rPr>
              <a:t>сс</a:t>
            </a:r>
            <a:r>
              <a:rPr dirty="0" sz="8300" spc="-114" b="1">
                <a:solidFill>
                  <a:srgbClr val="3B3B3B"/>
                </a:solidFill>
                <a:latin typeface="Tahoma"/>
                <a:cs typeface="Tahoma"/>
              </a:rPr>
              <a:t>и</a:t>
            </a:r>
            <a:r>
              <a:rPr dirty="0" sz="8300" spc="470" b="1">
                <a:solidFill>
                  <a:srgbClr val="3B3B3B"/>
                </a:solidFill>
                <a:latin typeface="Tahoma"/>
                <a:cs typeface="Tahoma"/>
              </a:rPr>
              <a:t>я</a:t>
            </a:r>
            <a:endParaRPr sz="8300">
              <a:latin typeface="Tahoma"/>
              <a:cs typeface="Tahoma"/>
            </a:endParaRPr>
          </a:p>
          <a:p>
            <a:pPr algn="just" marL="102870" marR="5080">
              <a:lnSpc>
                <a:spcPct val="125000"/>
              </a:lnSpc>
              <a:spcBef>
                <a:spcPts val="4840"/>
              </a:spcBef>
            </a:pP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Усилить</a:t>
            </a:r>
            <a:r>
              <a:rPr dirty="0" sz="2000" spc="-25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безопасность</a:t>
            </a:r>
            <a:r>
              <a:rPr dirty="0" sz="2000" spc="-20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персонала</a:t>
            </a:r>
            <a:r>
              <a:rPr dirty="0" sz="2000" spc="-25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компаний</a:t>
            </a:r>
            <a:r>
              <a:rPr dirty="0" sz="2000" spc="-20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на</a:t>
            </a:r>
            <a:r>
              <a:rPr dirty="0" sz="2000" spc="-25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2000" spc="-10">
                <a:solidFill>
                  <a:srgbClr val="525250"/>
                </a:solidFill>
                <a:latin typeface="Lucida Sans Unicode"/>
                <a:cs typeface="Lucida Sans Unicode"/>
              </a:rPr>
              <a:t>производственных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участках</a:t>
            </a:r>
            <a:r>
              <a:rPr dirty="0" sz="2000" i="1">
                <a:solidFill>
                  <a:srgbClr val="525250"/>
                </a:solidFill>
                <a:latin typeface="Cambria"/>
                <a:cs typeface="Cambria"/>
              </a:rPr>
              <a:t>,</a:t>
            </a:r>
            <a:r>
              <a:rPr dirty="0" sz="2000" spc="125" i="1">
                <a:solidFill>
                  <a:srgbClr val="525250"/>
                </a:solidFill>
                <a:latin typeface="Cambria"/>
                <a:cs typeface="Cambria"/>
              </a:rPr>
              <a:t> 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сделав</a:t>
            </a:r>
            <a:r>
              <a:rPr dirty="0" sz="2000" spc="-65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рабочую</a:t>
            </a:r>
            <a:r>
              <a:rPr dirty="0" sz="2000" spc="-65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коммуникацию</a:t>
            </a:r>
            <a:r>
              <a:rPr dirty="0" sz="2000" spc="-70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простой</a:t>
            </a:r>
            <a:r>
              <a:rPr dirty="0" sz="2000" spc="-65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и</a:t>
            </a:r>
            <a:r>
              <a:rPr dirty="0" sz="2000" spc="-65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удобной</a:t>
            </a:r>
            <a:r>
              <a:rPr dirty="0" sz="2000" spc="-65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2000" spc="-25">
                <a:solidFill>
                  <a:srgbClr val="525250"/>
                </a:solidFill>
                <a:latin typeface="Lucida Sans Unicode"/>
                <a:cs typeface="Lucida Sans Unicode"/>
              </a:rPr>
              <a:t>для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сотрудников</a:t>
            </a:r>
            <a:r>
              <a:rPr dirty="0" sz="2000" i="1">
                <a:solidFill>
                  <a:srgbClr val="525250"/>
                </a:solidFill>
                <a:latin typeface="Cambria"/>
                <a:cs typeface="Cambria"/>
              </a:rPr>
              <a:t>,</a:t>
            </a:r>
            <a:r>
              <a:rPr dirty="0" sz="2000" spc="405" i="1">
                <a:solidFill>
                  <a:srgbClr val="525250"/>
                </a:solidFill>
                <a:latin typeface="Cambria"/>
                <a:cs typeface="Cambria"/>
              </a:rPr>
              <a:t>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не</a:t>
            </a:r>
            <a:r>
              <a:rPr dirty="0" sz="2000" spc="22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нарушая</a:t>
            </a:r>
            <a:r>
              <a:rPr dirty="0" sz="2000" spc="22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техники</a:t>
            </a:r>
            <a:r>
              <a:rPr dirty="0" sz="2000" spc="2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безопасности</a:t>
            </a:r>
            <a:r>
              <a:rPr dirty="0" sz="2000" spc="22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и</a:t>
            </a:r>
            <a:r>
              <a:rPr dirty="0" sz="2000" spc="2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-10">
                <a:solidFill>
                  <a:srgbClr val="525250"/>
                </a:solidFill>
                <a:latin typeface="Lucida Sans Unicode"/>
                <a:cs typeface="Lucida Sans Unicode"/>
              </a:rPr>
              <a:t>технологических процессов</a:t>
            </a:r>
            <a:r>
              <a:rPr dirty="0" sz="2000" spc="-10" i="1">
                <a:solidFill>
                  <a:srgbClr val="525250"/>
                </a:solidFill>
                <a:latin typeface="Cambria"/>
                <a:cs typeface="Cambria"/>
              </a:rPr>
              <a:t>.</a:t>
            </a:r>
            <a:endParaRPr sz="20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710"/>
              </a:spcBef>
            </a:pPr>
            <a:endParaRPr sz="2000">
              <a:latin typeface="Cambria"/>
              <a:cs typeface="Cambria"/>
            </a:endParaRPr>
          </a:p>
          <a:p>
            <a:pPr algn="just" marL="102870">
              <a:lnSpc>
                <a:spcPct val="100000"/>
              </a:lnSpc>
            </a:pPr>
            <a:r>
              <a:rPr dirty="0" sz="2400">
                <a:solidFill>
                  <a:srgbClr val="3B3B3B"/>
                </a:solidFill>
                <a:latin typeface="Lucida Sans Unicode"/>
                <a:cs typeface="Lucida Sans Unicode"/>
              </a:rPr>
              <a:t>Что</a:t>
            </a:r>
            <a:r>
              <a:rPr dirty="0" sz="2400" spc="-9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-60">
                <a:solidFill>
                  <a:srgbClr val="3B3B3B"/>
                </a:solidFill>
                <a:latin typeface="Lucida Sans Unicode"/>
                <a:cs typeface="Lucida Sans Unicode"/>
              </a:rPr>
              <a:t>дает</a:t>
            </a:r>
            <a:r>
              <a:rPr dirty="0" sz="2400" spc="-8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40">
                <a:solidFill>
                  <a:srgbClr val="3B3B3B"/>
                </a:solidFill>
                <a:latin typeface="Lucida Sans Unicode"/>
                <a:cs typeface="Lucida Sans Unicode"/>
              </a:rPr>
              <a:t>решение?</a:t>
            </a:r>
            <a:endParaRPr sz="2400">
              <a:latin typeface="Lucida Sans Unicode"/>
              <a:cs typeface="Lucida Sans Unicode"/>
            </a:endParaRPr>
          </a:p>
          <a:p>
            <a:pPr marL="380365" marR="3985260">
              <a:lnSpc>
                <a:spcPct val="125000"/>
              </a:lnSpc>
              <a:spcBef>
                <a:spcPts val="1935"/>
              </a:spcBef>
            </a:pPr>
            <a:r>
              <a:rPr dirty="0" sz="1800">
                <a:solidFill>
                  <a:srgbClr val="525250"/>
                </a:solidFill>
                <a:latin typeface="Lucida Sans Unicode"/>
                <a:cs typeface="Lucida Sans Unicode"/>
              </a:rPr>
              <a:t>Кристальная</a:t>
            </a:r>
            <a:r>
              <a:rPr dirty="0" sz="1800" spc="6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-10">
                <a:solidFill>
                  <a:srgbClr val="525250"/>
                </a:solidFill>
                <a:latin typeface="Lucida Sans Unicode"/>
                <a:cs typeface="Lucida Sans Unicode"/>
              </a:rPr>
              <a:t>разборчивость </a:t>
            </a:r>
            <a:r>
              <a:rPr dirty="0" sz="1800">
                <a:solidFill>
                  <a:srgbClr val="525250"/>
                </a:solidFill>
                <a:latin typeface="Lucida Sans Unicode"/>
                <a:cs typeface="Lucida Sans Unicode"/>
              </a:rPr>
              <a:t>Современный</a:t>
            </a:r>
            <a:r>
              <a:rPr dirty="0" sz="1800" spc="-5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-95">
                <a:solidFill>
                  <a:srgbClr val="525250"/>
                </a:solidFill>
                <a:latin typeface="Lucida Sans Unicode"/>
                <a:cs typeface="Lucida Sans Unicode"/>
              </a:rPr>
              <a:t>подход</a:t>
            </a:r>
            <a:r>
              <a:rPr dirty="0" sz="1800" spc="-4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>
                <a:solidFill>
                  <a:srgbClr val="525250"/>
                </a:solidFill>
                <a:latin typeface="Lucida Sans Unicode"/>
                <a:cs typeface="Lucida Sans Unicode"/>
              </a:rPr>
              <a:t>к</a:t>
            </a:r>
            <a:r>
              <a:rPr dirty="0" sz="1800" spc="-4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-10">
                <a:solidFill>
                  <a:srgbClr val="525250"/>
                </a:solidFill>
                <a:latin typeface="Lucida Sans Unicode"/>
                <a:cs typeface="Lucida Sans Unicode"/>
              </a:rPr>
              <a:t>коммуникациям </a:t>
            </a:r>
            <a:r>
              <a:rPr dirty="0" sz="1800">
                <a:solidFill>
                  <a:srgbClr val="525250"/>
                </a:solidFill>
                <a:latin typeface="Lucida Sans Unicode"/>
                <a:cs typeface="Lucida Sans Unicode"/>
              </a:rPr>
              <a:t>Производительность</a:t>
            </a:r>
            <a:r>
              <a:rPr dirty="0" sz="1800" spc="-7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-30">
                <a:solidFill>
                  <a:srgbClr val="525250"/>
                </a:solidFill>
                <a:latin typeface="Lucida Sans Unicode"/>
                <a:cs typeface="Lucida Sans Unicode"/>
              </a:rPr>
              <a:t>со</a:t>
            </a:r>
            <a:r>
              <a:rPr dirty="0" sz="1800" spc="-6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>
                <a:solidFill>
                  <a:srgbClr val="525250"/>
                </a:solidFill>
                <a:latin typeface="Lucida Sans Unicode"/>
                <a:cs typeface="Lucida Sans Unicode"/>
              </a:rPr>
              <a:t>знаком</a:t>
            </a:r>
            <a:r>
              <a:rPr dirty="0" sz="1800" spc="-6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-20">
                <a:solidFill>
                  <a:srgbClr val="525250"/>
                </a:solidFill>
                <a:latin typeface="Lucida Sans Unicode"/>
                <a:cs typeface="Lucida Sans Unicode"/>
              </a:rPr>
              <a:t>плюс</a:t>
            </a:r>
            <a:endParaRPr sz="1800">
              <a:latin typeface="Lucida Sans Unicode"/>
              <a:cs typeface="Lucida Sans Unicode"/>
            </a:endParaRPr>
          </a:p>
        </p:txBody>
      </p:sp>
      <p:pic>
        <p:nvPicPr>
          <p:cNvPr id="15" name="object 15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486377" y="911567"/>
            <a:ext cx="971549" cy="638174"/>
          </a:xfrm>
          <a:prstGeom prst="rect">
            <a:avLst/>
          </a:prstGeom>
        </p:spPr>
      </p:pic>
      <p:sp>
        <p:nvSpPr>
          <p:cNvPr id="16" name="object 16" descr=""/>
          <p:cNvSpPr txBox="1"/>
          <p:nvPr/>
        </p:nvSpPr>
        <p:spPr>
          <a:xfrm>
            <a:off x="5826786" y="874756"/>
            <a:ext cx="83883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80">
                <a:solidFill>
                  <a:srgbClr val="F15053"/>
                </a:solidFill>
                <a:latin typeface="Arial Black"/>
                <a:cs typeface="Arial Black"/>
              </a:rPr>
              <a:t>Миссия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145467" y="874769"/>
            <a:ext cx="164655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60">
                <a:solidFill>
                  <a:srgbClr val="3B3B3B"/>
                </a:solidFill>
                <a:latin typeface="Arial Black"/>
                <a:cs typeface="Arial Black"/>
              </a:rPr>
              <a:t>Преимущества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137051" y="856347"/>
            <a:ext cx="180340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0">
                <a:solidFill>
                  <a:srgbClr val="3B3B3B"/>
                </a:solidFill>
                <a:latin typeface="Arial Black"/>
                <a:cs typeface="Arial Black"/>
              </a:rPr>
              <a:t>Характеристики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338262" y="856260"/>
            <a:ext cx="99123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65">
                <a:solidFill>
                  <a:srgbClr val="3B3B3B"/>
                </a:solidFill>
                <a:latin typeface="Arial Black"/>
                <a:cs typeface="Arial Black"/>
              </a:rPr>
              <a:t>Решения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2749029" y="856273"/>
            <a:ext cx="106807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40">
                <a:solidFill>
                  <a:srgbClr val="3B3B3B"/>
                </a:solidFill>
                <a:latin typeface="Arial Black"/>
                <a:cs typeface="Arial Black"/>
              </a:rPr>
              <a:t>Контакты</a:t>
            </a:r>
            <a:endParaRPr sz="16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10364" y="5025769"/>
            <a:ext cx="147141" cy="23812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1198" y="5023090"/>
            <a:ext cx="147141" cy="238125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16648017" y="591818"/>
            <a:ext cx="874394" cy="874394"/>
            <a:chOff x="16648017" y="591818"/>
            <a:chExt cx="874394" cy="874394"/>
          </a:xfrm>
        </p:grpSpPr>
        <p:sp>
          <p:nvSpPr>
            <p:cNvPr id="5" name="object 5" descr=""/>
            <p:cNvSpPr/>
            <p:nvPr/>
          </p:nvSpPr>
          <p:spPr>
            <a:xfrm>
              <a:off x="16657542" y="601343"/>
              <a:ext cx="855344" cy="855344"/>
            </a:xfrm>
            <a:custGeom>
              <a:avLst/>
              <a:gdLst/>
              <a:ahLst/>
              <a:cxnLst/>
              <a:rect l="l" t="t" r="r" b="b"/>
              <a:pathLst>
                <a:path w="855344" h="855344">
                  <a:moveTo>
                    <a:pt x="427359" y="0"/>
                  </a:moveTo>
                  <a:lnTo>
                    <a:pt x="380794" y="2507"/>
                  </a:lnTo>
                  <a:lnTo>
                    <a:pt x="335681" y="9856"/>
                  </a:lnTo>
                  <a:lnTo>
                    <a:pt x="292281" y="21787"/>
                  </a:lnTo>
                  <a:lnTo>
                    <a:pt x="250854" y="38037"/>
                  </a:lnTo>
                  <a:lnTo>
                    <a:pt x="211663" y="58347"/>
                  </a:lnTo>
                  <a:lnTo>
                    <a:pt x="174966" y="82455"/>
                  </a:lnTo>
                  <a:lnTo>
                    <a:pt x="141026" y="110102"/>
                  </a:lnTo>
                  <a:lnTo>
                    <a:pt x="110102" y="141026"/>
                  </a:lnTo>
                  <a:lnTo>
                    <a:pt x="82455" y="174966"/>
                  </a:lnTo>
                  <a:lnTo>
                    <a:pt x="58347" y="211663"/>
                  </a:lnTo>
                  <a:lnTo>
                    <a:pt x="38037" y="250854"/>
                  </a:lnTo>
                  <a:lnTo>
                    <a:pt x="21787" y="292281"/>
                  </a:lnTo>
                  <a:lnTo>
                    <a:pt x="9856" y="335681"/>
                  </a:lnTo>
                  <a:lnTo>
                    <a:pt x="2507" y="380794"/>
                  </a:lnTo>
                  <a:lnTo>
                    <a:pt x="0" y="427359"/>
                  </a:lnTo>
                  <a:lnTo>
                    <a:pt x="2507" y="473925"/>
                  </a:lnTo>
                  <a:lnTo>
                    <a:pt x="9856" y="519038"/>
                  </a:lnTo>
                  <a:lnTo>
                    <a:pt x="21787" y="562438"/>
                  </a:lnTo>
                  <a:lnTo>
                    <a:pt x="38037" y="603864"/>
                  </a:lnTo>
                  <a:lnTo>
                    <a:pt x="58347" y="643056"/>
                  </a:lnTo>
                  <a:lnTo>
                    <a:pt x="82455" y="679753"/>
                  </a:lnTo>
                  <a:lnTo>
                    <a:pt x="110102" y="713693"/>
                  </a:lnTo>
                  <a:lnTo>
                    <a:pt x="141026" y="744617"/>
                  </a:lnTo>
                  <a:lnTo>
                    <a:pt x="174966" y="772264"/>
                  </a:lnTo>
                  <a:lnTo>
                    <a:pt x="211663" y="796372"/>
                  </a:lnTo>
                  <a:lnTo>
                    <a:pt x="250854" y="816682"/>
                  </a:lnTo>
                  <a:lnTo>
                    <a:pt x="292281" y="832932"/>
                  </a:lnTo>
                  <a:lnTo>
                    <a:pt x="335681" y="844862"/>
                  </a:lnTo>
                  <a:lnTo>
                    <a:pt x="380794" y="852212"/>
                  </a:lnTo>
                  <a:lnTo>
                    <a:pt x="427359" y="854719"/>
                  </a:lnTo>
                  <a:lnTo>
                    <a:pt x="473925" y="852212"/>
                  </a:lnTo>
                  <a:lnTo>
                    <a:pt x="519038" y="844862"/>
                  </a:lnTo>
                  <a:lnTo>
                    <a:pt x="562438" y="832932"/>
                  </a:lnTo>
                  <a:lnTo>
                    <a:pt x="603864" y="816682"/>
                  </a:lnTo>
                  <a:lnTo>
                    <a:pt x="643056" y="796372"/>
                  </a:lnTo>
                  <a:lnTo>
                    <a:pt x="679753" y="772264"/>
                  </a:lnTo>
                  <a:lnTo>
                    <a:pt x="713693" y="744617"/>
                  </a:lnTo>
                  <a:lnTo>
                    <a:pt x="744617" y="713693"/>
                  </a:lnTo>
                  <a:lnTo>
                    <a:pt x="772264" y="679753"/>
                  </a:lnTo>
                  <a:lnTo>
                    <a:pt x="796372" y="643056"/>
                  </a:lnTo>
                  <a:lnTo>
                    <a:pt x="816682" y="603864"/>
                  </a:lnTo>
                  <a:lnTo>
                    <a:pt x="832932" y="562438"/>
                  </a:lnTo>
                  <a:lnTo>
                    <a:pt x="844862" y="519038"/>
                  </a:lnTo>
                  <a:lnTo>
                    <a:pt x="852212" y="473925"/>
                  </a:lnTo>
                  <a:lnTo>
                    <a:pt x="854719" y="427359"/>
                  </a:lnTo>
                  <a:lnTo>
                    <a:pt x="852212" y="380794"/>
                  </a:lnTo>
                  <a:lnTo>
                    <a:pt x="844862" y="335681"/>
                  </a:lnTo>
                  <a:lnTo>
                    <a:pt x="832932" y="292281"/>
                  </a:lnTo>
                  <a:lnTo>
                    <a:pt x="816682" y="250854"/>
                  </a:lnTo>
                  <a:lnTo>
                    <a:pt x="796372" y="211663"/>
                  </a:lnTo>
                  <a:lnTo>
                    <a:pt x="772264" y="174966"/>
                  </a:lnTo>
                  <a:lnTo>
                    <a:pt x="744617" y="141026"/>
                  </a:lnTo>
                  <a:lnTo>
                    <a:pt x="713693" y="110102"/>
                  </a:lnTo>
                  <a:lnTo>
                    <a:pt x="679753" y="82455"/>
                  </a:lnTo>
                  <a:lnTo>
                    <a:pt x="643056" y="58347"/>
                  </a:lnTo>
                  <a:lnTo>
                    <a:pt x="603864" y="38037"/>
                  </a:lnTo>
                  <a:lnTo>
                    <a:pt x="562438" y="21787"/>
                  </a:lnTo>
                  <a:lnTo>
                    <a:pt x="519038" y="9856"/>
                  </a:lnTo>
                  <a:lnTo>
                    <a:pt x="473925" y="2507"/>
                  </a:lnTo>
                  <a:lnTo>
                    <a:pt x="427359" y="0"/>
                  </a:lnTo>
                </a:path>
              </a:pathLst>
            </a:custGeom>
            <a:ln w="19049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6910551" y="893145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6910551" y="1028700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6910551" y="1164254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2581828" y="7498194"/>
            <a:ext cx="1948814" cy="514350"/>
          </a:xfrm>
          <a:custGeom>
            <a:avLst/>
            <a:gdLst/>
            <a:ahLst/>
            <a:cxnLst/>
            <a:rect l="l" t="t" r="r" b="b"/>
            <a:pathLst>
              <a:path w="1948814" h="514350">
                <a:moveTo>
                  <a:pt x="47543" y="0"/>
                </a:moveTo>
                <a:lnTo>
                  <a:pt x="1900818" y="0"/>
                </a:lnTo>
                <a:lnTo>
                  <a:pt x="1910137" y="921"/>
                </a:lnTo>
                <a:lnTo>
                  <a:pt x="1944743" y="29349"/>
                </a:lnTo>
                <a:lnTo>
                  <a:pt x="1948362" y="47543"/>
                </a:lnTo>
                <a:lnTo>
                  <a:pt x="1948362" y="466806"/>
                </a:lnTo>
                <a:lnTo>
                  <a:pt x="1927195" y="506362"/>
                </a:lnTo>
                <a:lnTo>
                  <a:pt x="1900818" y="514349"/>
                </a:lnTo>
                <a:lnTo>
                  <a:pt x="47543" y="514349"/>
                </a:lnTo>
                <a:lnTo>
                  <a:pt x="7987" y="493183"/>
                </a:lnTo>
                <a:lnTo>
                  <a:pt x="0" y="47543"/>
                </a:lnTo>
                <a:lnTo>
                  <a:pt x="922" y="38224"/>
                </a:lnTo>
                <a:lnTo>
                  <a:pt x="29349" y="3618"/>
                </a:lnTo>
                <a:lnTo>
                  <a:pt x="47543" y="0"/>
                </a:lnTo>
              </a:path>
            </a:pathLst>
          </a:custGeom>
          <a:ln w="38044">
            <a:solidFill>
              <a:srgbClr val="3B3B3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0" name="object 10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557994" y="2980571"/>
            <a:ext cx="6134099" cy="5314949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2492727" y="2756492"/>
            <a:ext cx="7651750" cy="4497705"/>
          </a:xfrm>
          <a:prstGeom prst="rect">
            <a:avLst/>
          </a:prstGeom>
        </p:spPr>
        <p:txBody>
          <a:bodyPr wrap="square" lIns="0" tIns="139700" rIns="0" bIns="0" rtlCol="0" vert="horz">
            <a:spAutoFit/>
          </a:bodyPr>
          <a:lstStyle/>
          <a:p>
            <a:pPr marL="12700" marR="5080">
              <a:lnSpc>
                <a:spcPts val="9150"/>
              </a:lnSpc>
              <a:spcBef>
                <a:spcPts val="1100"/>
              </a:spcBef>
            </a:pPr>
            <a:r>
              <a:rPr dirty="0" sz="8300" spc="-470" b="1">
                <a:solidFill>
                  <a:srgbClr val="3B3B3B"/>
                </a:solidFill>
                <a:latin typeface="Tahoma"/>
                <a:cs typeface="Tahoma"/>
              </a:rPr>
              <a:t>К</a:t>
            </a:r>
            <a:r>
              <a:rPr dirty="0" sz="8300" spc="-430" b="1">
                <a:solidFill>
                  <a:srgbClr val="3B3B3B"/>
                </a:solidFill>
                <a:latin typeface="Tahoma"/>
                <a:cs typeface="Tahoma"/>
              </a:rPr>
              <a:t>р</a:t>
            </a:r>
            <a:r>
              <a:rPr dirty="0" sz="8300" spc="-445" b="1">
                <a:solidFill>
                  <a:srgbClr val="3B3B3B"/>
                </a:solidFill>
                <a:latin typeface="Tahoma"/>
                <a:cs typeface="Tahoma"/>
              </a:rPr>
              <a:t>и</a:t>
            </a:r>
            <a:r>
              <a:rPr dirty="0" sz="8300" spc="-430" b="1">
                <a:solidFill>
                  <a:srgbClr val="3B3B3B"/>
                </a:solidFill>
                <a:latin typeface="Tahoma"/>
                <a:cs typeface="Tahoma"/>
              </a:rPr>
              <a:t>с</a:t>
            </a:r>
            <a:r>
              <a:rPr dirty="0" sz="8300" spc="-500" b="1">
                <a:solidFill>
                  <a:srgbClr val="3B3B3B"/>
                </a:solidFill>
                <a:latin typeface="Tahoma"/>
                <a:cs typeface="Tahoma"/>
              </a:rPr>
              <a:t>т</a:t>
            </a:r>
            <a:r>
              <a:rPr dirty="0" sz="8300" spc="-484" b="1">
                <a:solidFill>
                  <a:srgbClr val="3B3B3B"/>
                </a:solidFill>
                <a:latin typeface="Tahoma"/>
                <a:cs typeface="Tahoma"/>
              </a:rPr>
              <a:t>а</a:t>
            </a:r>
            <a:r>
              <a:rPr dirty="0" sz="8300" spc="-495" b="1">
                <a:solidFill>
                  <a:srgbClr val="3B3B3B"/>
                </a:solidFill>
                <a:latin typeface="Tahoma"/>
                <a:cs typeface="Tahoma"/>
              </a:rPr>
              <a:t>л</a:t>
            </a:r>
            <a:r>
              <a:rPr dirty="0" sz="8300" spc="-475" b="1">
                <a:solidFill>
                  <a:srgbClr val="3B3B3B"/>
                </a:solidFill>
                <a:latin typeface="Tahoma"/>
                <a:cs typeface="Tahoma"/>
              </a:rPr>
              <a:t>ь</a:t>
            </a:r>
            <a:r>
              <a:rPr dirty="0" sz="8300" spc="-450" b="1">
                <a:solidFill>
                  <a:srgbClr val="3B3B3B"/>
                </a:solidFill>
                <a:latin typeface="Tahoma"/>
                <a:cs typeface="Tahoma"/>
              </a:rPr>
              <a:t>н</a:t>
            </a:r>
            <a:r>
              <a:rPr dirty="0" sz="8300" spc="-484" b="1">
                <a:solidFill>
                  <a:srgbClr val="3B3B3B"/>
                </a:solidFill>
                <a:latin typeface="Tahoma"/>
                <a:cs typeface="Tahoma"/>
              </a:rPr>
              <a:t>а</a:t>
            </a:r>
            <a:r>
              <a:rPr dirty="0" sz="8300" spc="140" b="1">
                <a:solidFill>
                  <a:srgbClr val="3B3B3B"/>
                </a:solidFill>
                <a:latin typeface="Tahoma"/>
                <a:cs typeface="Tahoma"/>
              </a:rPr>
              <a:t>я</a:t>
            </a:r>
            <a:r>
              <a:rPr dirty="0" sz="8300" spc="-415" b="1">
                <a:solidFill>
                  <a:srgbClr val="3B3B3B"/>
                </a:solidFill>
                <a:latin typeface="Tahoma"/>
                <a:cs typeface="Tahoma"/>
              </a:rPr>
              <a:t> </a:t>
            </a:r>
            <a:r>
              <a:rPr dirty="0" sz="8300" spc="-380" b="1">
                <a:solidFill>
                  <a:srgbClr val="3B3B3B"/>
                </a:solidFill>
                <a:latin typeface="Tahoma"/>
                <a:cs typeface="Tahoma"/>
              </a:rPr>
              <a:t>р</a:t>
            </a:r>
            <a:r>
              <a:rPr dirty="0" sz="8300" spc="-434" b="1">
                <a:solidFill>
                  <a:srgbClr val="3B3B3B"/>
                </a:solidFill>
                <a:latin typeface="Tahoma"/>
                <a:cs typeface="Tahoma"/>
              </a:rPr>
              <a:t>а</a:t>
            </a:r>
            <a:r>
              <a:rPr dirty="0" sz="8300" spc="-409" b="1">
                <a:solidFill>
                  <a:srgbClr val="3B3B3B"/>
                </a:solidFill>
                <a:latin typeface="Tahoma"/>
                <a:cs typeface="Tahoma"/>
              </a:rPr>
              <a:t>з</a:t>
            </a:r>
            <a:r>
              <a:rPr dirty="0" sz="8300" spc="-400" b="1">
                <a:solidFill>
                  <a:srgbClr val="3B3B3B"/>
                </a:solidFill>
                <a:latin typeface="Tahoma"/>
                <a:cs typeface="Tahoma"/>
              </a:rPr>
              <a:t>б</a:t>
            </a:r>
            <a:r>
              <a:rPr dirty="0" sz="8300" spc="-415" b="1">
                <a:solidFill>
                  <a:srgbClr val="3B3B3B"/>
                </a:solidFill>
                <a:latin typeface="Tahoma"/>
                <a:cs typeface="Tahoma"/>
              </a:rPr>
              <a:t>о</a:t>
            </a:r>
            <a:r>
              <a:rPr dirty="0" sz="8300" spc="-380" b="1">
                <a:solidFill>
                  <a:srgbClr val="3B3B3B"/>
                </a:solidFill>
                <a:latin typeface="Tahoma"/>
                <a:cs typeface="Tahoma"/>
              </a:rPr>
              <a:t>р</a:t>
            </a:r>
            <a:r>
              <a:rPr dirty="0" sz="8300" spc="-430" b="1">
                <a:solidFill>
                  <a:srgbClr val="3B3B3B"/>
                </a:solidFill>
                <a:latin typeface="Tahoma"/>
                <a:cs typeface="Tahoma"/>
              </a:rPr>
              <a:t>ч</a:t>
            </a:r>
            <a:r>
              <a:rPr dirty="0" sz="8300" spc="-395" b="1">
                <a:solidFill>
                  <a:srgbClr val="3B3B3B"/>
                </a:solidFill>
                <a:latin typeface="Tahoma"/>
                <a:cs typeface="Tahoma"/>
              </a:rPr>
              <a:t>и</a:t>
            </a:r>
            <a:r>
              <a:rPr dirty="0" sz="8300" spc="-430" b="1">
                <a:solidFill>
                  <a:srgbClr val="3B3B3B"/>
                </a:solidFill>
                <a:latin typeface="Tahoma"/>
                <a:cs typeface="Tahoma"/>
              </a:rPr>
              <a:t>в</a:t>
            </a:r>
            <a:r>
              <a:rPr dirty="0" sz="8300" spc="-415" b="1">
                <a:solidFill>
                  <a:srgbClr val="3B3B3B"/>
                </a:solidFill>
                <a:latin typeface="Tahoma"/>
                <a:cs typeface="Tahoma"/>
              </a:rPr>
              <a:t>о</a:t>
            </a:r>
            <a:r>
              <a:rPr dirty="0" sz="8300" spc="-380" b="1">
                <a:solidFill>
                  <a:srgbClr val="3B3B3B"/>
                </a:solidFill>
                <a:latin typeface="Tahoma"/>
                <a:cs typeface="Tahoma"/>
              </a:rPr>
              <a:t>с</a:t>
            </a:r>
            <a:r>
              <a:rPr dirty="0" sz="8300" spc="-450" b="1">
                <a:solidFill>
                  <a:srgbClr val="3B3B3B"/>
                </a:solidFill>
                <a:latin typeface="Tahoma"/>
                <a:cs typeface="Tahoma"/>
              </a:rPr>
              <a:t>т</a:t>
            </a:r>
            <a:r>
              <a:rPr dirty="0" sz="8300" spc="190" b="1">
                <a:solidFill>
                  <a:srgbClr val="3B3B3B"/>
                </a:solidFill>
                <a:latin typeface="Tahoma"/>
                <a:cs typeface="Tahoma"/>
              </a:rPr>
              <a:t>ь</a:t>
            </a:r>
            <a:endParaRPr sz="8300">
              <a:latin typeface="Tahoma"/>
              <a:cs typeface="Tahoma"/>
            </a:endParaRPr>
          </a:p>
          <a:p>
            <a:pPr algn="just" marL="88265" marR="1642110">
              <a:lnSpc>
                <a:spcPct val="115100"/>
              </a:lnSpc>
              <a:spcBef>
                <a:spcPts val="2790"/>
              </a:spcBef>
            </a:pP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Забудьте</a:t>
            </a:r>
            <a:r>
              <a:rPr dirty="0" sz="1900" spc="1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о</a:t>
            </a:r>
            <a:r>
              <a:rPr dirty="0" sz="1900" spc="1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 spc="-30">
                <a:solidFill>
                  <a:srgbClr val="525250"/>
                </a:solidFill>
                <a:latin typeface="Lucida Sans Unicode"/>
                <a:cs typeface="Lucida Sans Unicode"/>
              </a:rPr>
              <a:t>необходимости</a:t>
            </a:r>
            <a:r>
              <a:rPr dirty="0" sz="1900" spc="1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повторять</a:t>
            </a:r>
            <a:r>
              <a:rPr dirty="0" sz="1900" spc="1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 spc="-10">
                <a:solidFill>
                  <a:srgbClr val="525250"/>
                </a:solidFill>
                <a:latin typeface="Lucida Sans Unicode"/>
                <a:cs typeface="Lucida Sans Unicode"/>
              </a:rPr>
              <a:t>сказанное.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Технология</a:t>
            </a:r>
            <a:r>
              <a:rPr dirty="0" sz="1900" spc="22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«+»</a:t>
            </a:r>
            <a:r>
              <a:rPr dirty="0" sz="1900" spc="229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гарантирует,</a:t>
            </a:r>
            <a:r>
              <a:rPr dirty="0" sz="1900" spc="229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что</a:t>
            </a:r>
            <a:r>
              <a:rPr dirty="0" sz="1900" spc="229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каждое</a:t>
            </a:r>
            <a:r>
              <a:rPr dirty="0" sz="1900" spc="22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 spc="-20">
                <a:solidFill>
                  <a:srgbClr val="525250"/>
                </a:solidFill>
                <a:latin typeface="Lucida Sans Unicode"/>
                <a:cs typeface="Lucida Sans Unicode"/>
              </a:rPr>
              <a:t>ваше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слово</a:t>
            </a:r>
            <a:r>
              <a:rPr dirty="0" sz="1900" spc="-15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будет</a:t>
            </a:r>
            <a:r>
              <a:rPr dirty="0" sz="1900" spc="-10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услышано</a:t>
            </a:r>
            <a:r>
              <a:rPr dirty="0" sz="1900" spc="-10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и</a:t>
            </a:r>
            <a:r>
              <a:rPr dirty="0" sz="1900" spc="-10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понято</a:t>
            </a:r>
            <a:r>
              <a:rPr dirty="0" sz="1900" spc="-10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правильно</a:t>
            </a:r>
            <a:r>
              <a:rPr dirty="0" sz="1900" spc="-10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1900" spc="-50">
                <a:solidFill>
                  <a:srgbClr val="525250"/>
                </a:solidFill>
                <a:latin typeface="Lucida Sans Unicode"/>
                <a:cs typeface="Lucida Sans Unicode"/>
              </a:rPr>
              <a:t>с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первого</a:t>
            </a:r>
            <a:r>
              <a:rPr dirty="0" sz="1900" spc="455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раза,</a:t>
            </a:r>
            <a:r>
              <a:rPr dirty="0" sz="1900" spc="459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даже</a:t>
            </a:r>
            <a:r>
              <a:rPr dirty="0" sz="1900" spc="459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1900" spc="90">
                <a:solidFill>
                  <a:srgbClr val="525250"/>
                </a:solidFill>
                <a:latin typeface="Lucida Sans Unicode"/>
                <a:cs typeface="Lucida Sans Unicode"/>
              </a:rPr>
              <a:t>в</a:t>
            </a:r>
            <a:r>
              <a:rPr dirty="0" sz="1900" spc="455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условиях</a:t>
            </a:r>
            <a:r>
              <a:rPr dirty="0" sz="1900" spc="459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1900" spc="-10">
                <a:solidFill>
                  <a:srgbClr val="525250"/>
                </a:solidFill>
                <a:latin typeface="Lucida Sans Unicode"/>
                <a:cs typeface="Lucida Sans Unicode"/>
              </a:rPr>
              <a:t>сильного промышленного</a:t>
            </a:r>
            <a:r>
              <a:rPr dirty="0" sz="1900" spc="-3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 spc="-20">
                <a:solidFill>
                  <a:srgbClr val="525250"/>
                </a:solidFill>
                <a:latin typeface="Lucida Sans Unicode"/>
                <a:cs typeface="Lucida Sans Unicode"/>
              </a:rPr>
              <a:t>шума.</a:t>
            </a:r>
            <a:endParaRPr sz="19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855543" y="7598710"/>
            <a:ext cx="1403985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65">
                <a:solidFill>
                  <a:srgbClr val="3B3B3B"/>
                </a:solidFill>
                <a:latin typeface="Arial Black"/>
                <a:cs typeface="Arial Black"/>
              </a:rPr>
              <a:t>More</a:t>
            </a:r>
            <a:r>
              <a:rPr dirty="0" sz="1700" spc="-185">
                <a:solidFill>
                  <a:srgbClr val="3B3B3B"/>
                </a:solidFill>
                <a:latin typeface="Arial Black"/>
                <a:cs typeface="Arial Black"/>
              </a:rPr>
              <a:t> </a:t>
            </a:r>
            <a:r>
              <a:rPr dirty="0" sz="1700" spc="-60">
                <a:solidFill>
                  <a:srgbClr val="3B3B3B"/>
                </a:solidFill>
                <a:latin typeface="Arial Black"/>
                <a:cs typeface="Arial Black"/>
              </a:rPr>
              <a:t>Details</a:t>
            </a:r>
            <a:endParaRPr sz="1700">
              <a:latin typeface="Arial Black"/>
              <a:cs typeface="Arial Black"/>
            </a:endParaRPr>
          </a:p>
        </p:txBody>
      </p:sp>
      <p:pic>
        <p:nvPicPr>
          <p:cNvPr id="13" name="object 13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86377" y="911567"/>
            <a:ext cx="971549" cy="638174"/>
          </a:xfrm>
          <a:prstGeom prst="rect">
            <a:avLst/>
          </a:prstGeom>
        </p:spPr>
      </p:pic>
      <p:sp>
        <p:nvSpPr>
          <p:cNvPr id="14" name="object 14" descr=""/>
          <p:cNvSpPr txBox="1"/>
          <p:nvPr/>
        </p:nvSpPr>
        <p:spPr>
          <a:xfrm>
            <a:off x="5826786" y="874756"/>
            <a:ext cx="83883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80">
                <a:solidFill>
                  <a:srgbClr val="3B3B3B"/>
                </a:solidFill>
                <a:latin typeface="Arial Black"/>
                <a:cs typeface="Arial Black"/>
              </a:rPr>
              <a:t>Миссия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7145467" y="874769"/>
            <a:ext cx="164655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60">
                <a:solidFill>
                  <a:srgbClr val="F15053"/>
                </a:solidFill>
                <a:latin typeface="Arial Black"/>
                <a:cs typeface="Arial Black"/>
              </a:rPr>
              <a:t>Преимущества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137051" y="856347"/>
            <a:ext cx="180340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0">
                <a:solidFill>
                  <a:srgbClr val="3B3B3B"/>
                </a:solidFill>
                <a:latin typeface="Arial Black"/>
                <a:cs typeface="Arial Black"/>
              </a:rPr>
              <a:t>Характеристики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338262" y="856260"/>
            <a:ext cx="99123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65">
                <a:solidFill>
                  <a:srgbClr val="3B3B3B"/>
                </a:solidFill>
                <a:latin typeface="Arial Black"/>
                <a:cs typeface="Arial Black"/>
              </a:rPr>
              <a:t>Решения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749029" y="856273"/>
            <a:ext cx="106807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40">
                <a:solidFill>
                  <a:srgbClr val="3B3B3B"/>
                </a:solidFill>
                <a:latin typeface="Arial Black"/>
                <a:cs typeface="Arial Black"/>
              </a:rPr>
              <a:t>Контакты</a:t>
            </a:r>
            <a:endParaRPr sz="16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10364" y="5025769"/>
            <a:ext cx="147141" cy="23812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1198" y="5023090"/>
            <a:ext cx="147141" cy="238125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16648017" y="591818"/>
            <a:ext cx="874394" cy="874394"/>
            <a:chOff x="16648017" y="591818"/>
            <a:chExt cx="874394" cy="874394"/>
          </a:xfrm>
        </p:grpSpPr>
        <p:sp>
          <p:nvSpPr>
            <p:cNvPr id="5" name="object 5" descr=""/>
            <p:cNvSpPr/>
            <p:nvPr/>
          </p:nvSpPr>
          <p:spPr>
            <a:xfrm>
              <a:off x="16657542" y="601343"/>
              <a:ext cx="855344" cy="855344"/>
            </a:xfrm>
            <a:custGeom>
              <a:avLst/>
              <a:gdLst/>
              <a:ahLst/>
              <a:cxnLst/>
              <a:rect l="l" t="t" r="r" b="b"/>
              <a:pathLst>
                <a:path w="855344" h="855344">
                  <a:moveTo>
                    <a:pt x="427359" y="0"/>
                  </a:moveTo>
                  <a:lnTo>
                    <a:pt x="380794" y="2507"/>
                  </a:lnTo>
                  <a:lnTo>
                    <a:pt x="335681" y="9856"/>
                  </a:lnTo>
                  <a:lnTo>
                    <a:pt x="292281" y="21787"/>
                  </a:lnTo>
                  <a:lnTo>
                    <a:pt x="250854" y="38037"/>
                  </a:lnTo>
                  <a:lnTo>
                    <a:pt x="211663" y="58347"/>
                  </a:lnTo>
                  <a:lnTo>
                    <a:pt x="174966" y="82455"/>
                  </a:lnTo>
                  <a:lnTo>
                    <a:pt x="141026" y="110102"/>
                  </a:lnTo>
                  <a:lnTo>
                    <a:pt x="110102" y="141026"/>
                  </a:lnTo>
                  <a:lnTo>
                    <a:pt x="82455" y="174966"/>
                  </a:lnTo>
                  <a:lnTo>
                    <a:pt x="58347" y="211663"/>
                  </a:lnTo>
                  <a:lnTo>
                    <a:pt x="38037" y="250854"/>
                  </a:lnTo>
                  <a:lnTo>
                    <a:pt x="21787" y="292281"/>
                  </a:lnTo>
                  <a:lnTo>
                    <a:pt x="9856" y="335681"/>
                  </a:lnTo>
                  <a:lnTo>
                    <a:pt x="2507" y="380794"/>
                  </a:lnTo>
                  <a:lnTo>
                    <a:pt x="0" y="427359"/>
                  </a:lnTo>
                  <a:lnTo>
                    <a:pt x="2507" y="473925"/>
                  </a:lnTo>
                  <a:lnTo>
                    <a:pt x="9856" y="519038"/>
                  </a:lnTo>
                  <a:lnTo>
                    <a:pt x="21787" y="562438"/>
                  </a:lnTo>
                  <a:lnTo>
                    <a:pt x="38037" y="603864"/>
                  </a:lnTo>
                  <a:lnTo>
                    <a:pt x="58347" y="643056"/>
                  </a:lnTo>
                  <a:lnTo>
                    <a:pt x="82455" y="679753"/>
                  </a:lnTo>
                  <a:lnTo>
                    <a:pt x="110102" y="713693"/>
                  </a:lnTo>
                  <a:lnTo>
                    <a:pt x="141026" y="744617"/>
                  </a:lnTo>
                  <a:lnTo>
                    <a:pt x="174966" y="772264"/>
                  </a:lnTo>
                  <a:lnTo>
                    <a:pt x="211663" y="796372"/>
                  </a:lnTo>
                  <a:lnTo>
                    <a:pt x="250854" y="816682"/>
                  </a:lnTo>
                  <a:lnTo>
                    <a:pt x="292281" y="832932"/>
                  </a:lnTo>
                  <a:lnTo>
                    <a:pt x="335681" y="844862"/>
                  </a:lnTo>
                  <a:lnTo>
                    <a:pt x="380794" y="852212"/>
                  </a:lnTo>
                  <a:lnTo>
                    <a:pt x="427359" y="854719"/>
                  </a:lnTo>
                  <a:lnTo>
                    <a:pt x="473925" y="852212"/>
                  </a:lnTo>
                  <a:lnTo>
                    <a:pt x="519038" y="844862"/>
                  </a:lnTo>
                  <a:lnTo>
                    <a:pt x="562438" y="832932"/>
                  </a:lnTo>
                  <a:lnTo>
                    <a:pt x="603864" y="816682"/>
                  </a:lnTo>
                  <a:lnTo>
                    <a:pt x="643056" y="796372"/>
                  </a:lnTo>
                  <a:lnTo>
                    <a:pt x="679753" y="772264"/>
                  </a:lnTo>
                  <a:lnTo>
                    <a:pt x="713693" y="744617"/>
                  </a:lnTo>
                  <a:lnTo>
                    <a:pt x="744617" y="713693"/>
                  </a:lnTo>
                  <a:lnTo>
                    <a:pt x="772264" y="679753"/>
                  </a:lnTo>
                  <a:lnTo>
                    <a:pt x="796372" y="643056"/>
                  </a:lnTo>
                  <a:lnTo>
                    <a:pt x="816682" y="603864"/>
                  </a:lnTo>
                  <a:lnTo>
                    <a:pt x="832932" y="562438"/>
                  </a:lnTo>
                  <a:lnTo>
                    <a:pt x="844862" y="519038"/>
                  </a:lnTo>
                  <a:lnTo>
                    <a:pt x="852212" y="473925"/>
                  </a:lnTo>
                  <a:lnTo>
                    <a:pt x="854719" y="427359"/>
                  </a:lnTo>
                  <a:lnTo>
                    <a:pt x="852212" y="380794"/>
                  </a:lnTo>
                  <a:lnTo>
                    <a:pt x="844862" y="335681"/>
                  </a:lnTo>
                  <a:lnTo>
                    <a:pt x="832932" y="292281"/>
                  </a:lnTo>
                  <a:lnTo>
                    <a:pt x="816682" y="250854"/>
                  </a:lnTo>
                  <a:lnTo>
                    <a:pt x="796372" y="211663"/>
                  </a:lnTo>
                  <a:lnTo>
                    <a:pt x="772264" y="174966"/>
                  </a:lnTo>
                  <a:lnTo>
                    <a:pt x="744617" y="141026"/>
                  </a:lnTo>
                  <a:lnTo>
                    <a:pt x="713693" y="110102"/>
                  </a:lnTo>
                  <a:lnTo>
                    <a:pt x="679753" y="82455"/>
                  </a:lnTo>
                  <a:lnTo>
                    <a:pt x="643056" y="58347"/>
                  </a:lnTo>
                  <a:lnTo>
                    <a:pt x="603864" y="38037"/>
                  </a:lnTo>
                  <a:lnTo>
                    <a:pt x="562438" y="21787"/>
                  </a:lnTo>
                  <a:lnTo>
                    <a:pt x="519038" y="9856"/>
                  </a:lnTo>
                  <a:lnTo>
                    <a:pt x="473925" y="2507"/>
                  </a:lnTo>
                  <a:lnTo>
                    <a:pt x="427359" y="0"/>
                  </a:lnTo>
                </a:path>
              </a:pathLst>
            </a:custGeom>
            <a:ln w="19049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6910551" y="893145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6910551" y="1028700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6910551" y="1164254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2581828" y="7498194"/>
            <a:ext cx="1948814" cy="514350"/>
          </a:xfrm>
          <a:custGeom>
            <a:avLst/>
            <a:gdLst/>
            <a:ahLst/>
            <a:cxnLst/>
            <a:rect l="l" t="t" r="r" b="b"/>
            <a:pathLst>
              <a:path w="1948814" h="514350">
                <a:moveTo>
                  <a:pt x="47543" y="0"/>
                </a:moveTo>
                <a:lnTo>
                  <a:pt x="1900818" y="0"/>
                </a:lnTo>
                <a:lnTo>
                  <a:pt x="1910137" y="921"/>
                </a:lnTo>
                <a:lnTo>
                  <a:pt x="1944743" y="29349"/>
                </a:lnTo>
                <a:lnTo>
                  <a:pt x="1948362" y="47543"/>
                </a:lnTo>
                <a:lnTo>
                  <a:pt x="1948362" y="466806"/>
                </a:lnTo>
                <a:lnTo>
                  <a:pt x="1927195" y="506362"/>
                </a:lnTo>
                <a:lnTo>
                  <a:pt x="1900818" y="514349"/>
                </a:lnTo>
                <a:lnTo>
                  <a:pt x="47543" y="514349"/>
                </a:lnTo>
                <a:lnTo>
                  <a:pt x="7987" y="493183"/>
                </a:lnTo>
                <a:lnTo>
                  <a:pt x="0" y="47543"/>
                </a:lnTo>
                <a:lnTo>
                  <a:pt x="922" y="38224"/>
                </a:lnTo>
                <a:lnTo>
                  <a:pt x="29349" y="3618"/>
                </a:lnTo>
                <a:lnTo>
                  <a:pt x="47543" y="0"/>
                </a:lnTo>
              </a:path>
            </a:pathLst>
          </a:custGeom>
          <a:ln w="38044">
            <a:solidFill>
              <a:srgbClr val="3B3B3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0" name="object 10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557994" y="2980571"/>
            <a:ext cx="6134099" cy="5314949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2492727" y="2756492"/>
            <a:ext cx="7331709" cy="4164329"/>
          </a:xfrm>
          <a:prstGeom prst="rect">
            <a:avLst/>
          </a:prstGeom>
        </p:spPr>
        <p:txBody>
          <a:bodyPr wrap="square" lIns="0" tIns="139700" rIns="0" bIns="0" rtlCol="0" vert="horz">
            <a:spAutoFit/>
          </a:bodyPr>
          <a:lstStyle/>
          <a:p>
            <a:pPr marL="12700" marR="5080">
              <a:lnSpc>
                <a:spcPts val="9150"/>
              </a:lnSpc>
              <a:spcBef>
                <a:spcPts val="1100"/>
              </a:spcBef>
            </a:pPr>
            <a:r>
              <a:rPr dirty="0" sz="8300" spc="-330" b="1">
                <a:solidFill>
                  <a:srgbClr val="3B3B3B"/>
                </a:solidFill>
                <a:latin typeface="Tahoma"/>
                <a:cs typeface="Tahoma"/>
              </a:rPr>
              <a:t>С</a:t>
            </a:r>
            <a:r>
              <a:rPr dirty="0" sz="8300" spc="-355" b="1">
                <a:solidFill>
                  <a:srgbClr val="3B3B3B"/>
                </a:solidFill>
                <a:latin typeface="Tahoma"/>
                <a:cs typeface="Tahoma"/>
              </a:rPr>
              <a:t>о</a:t>
            </a:r>
            <a:r>
              <a:rPr dirty="0" sz="8300" spc="-370" b="1">
                <a:solidFill>
                  <a:srgbClr val="3B3B3B"/>
                </a:solidFill>
                <a:latin typeface="Tahoma"/>
                <a:cs typeface="Tahoma"/>
              </a:rPr>
              <a:t>в</a:t>
            </a:r>
            <a:r>
              <a:rPr dirty="0" sz="8300" spc="-320" b="1">
                <a:solidFill>
                  <a:srgbClr val="3B3B3B"/>
                </a:solidFill>
                <a:latin typeface="Tahoma"/>
                <a:cs typeface="Tahoma"/>
              </a:rPr>
              <a:t>р</a:t>
            </a:r>
            <a:r>
              <a:rPr dirty="0" sz="8300" spc="-335" b="1">
                <a:solidFill>
                  <a:srgbClr val="3B3B3B"/>
                </a:solidFill>
                <a:latin typeface="Tahoma"/>
                <a:cs typeface="Tahoma"/>
              </a:rPr>
              <a:t>е</a:t>
            </a:r>
            <a:r>
              <a:rPr dirty="0" sz="8300" spc="-340" b="1">
                <a:solidFill>
                  <a:srgbClr val="3B3B3B"/>
                </a:solidFill>
                <a:latin typeface="Tahoma"/>
                <a:cs typeface="Tahoma"/>
              </a:rPr>
              <a:t>м</a:t>
            </a:r>
            <a:r>
              <a:rPr dirty="0" sz="8300" spc="-335" b="1">
                <a:solidFill>
                  <a:srgbClr val="3B3B3B"/>
                </a:solidFill>
                <a:latin typeface="Tahoma"/>
                <a:cs typeface="Tahoma"/>
              </a:rPr>
              <a:t>е</a:t>
            </a:r>
            <a:r>
              <a:rPr dirty="0" sz="8300" spc="-340" b="1">
                <a:solidFill>
                  <a:srgbClr val="3B3B3B"/>
                </a:solidFill>
                <a:latin typeface="Tahoma"/>
                <a:cs typeface="Tahoma"/>
              </a:rPr>
              <a:t>нн</a:t>
            </a:r>
            <a:r>
              <a:rPr dirty="0" sz="8300" spc="-390" b="1">
                <a:solidFill>
                  <a:srgbClr val="3B3B3B"/>
                </a:solidFill>
                <a:latin typeface="Tahoma"/>
                <a:cs typeface="Tahoma"/>
              </a:rPr>
              <a:t>ы</a:t>
            </a:r>
            <a:r>
              <a:rPr dirty="0" sz="8300" spc="250" b="1">
                <a:solidFill>
                  <a:srgbClr val="3B3B3B"/>
                </a:solidFill>
                <a:latin typeface="Tahoma"/>
                <a:cs typeface="Tahoma"/>
              </a:rPr>
              <a:t>й</a:t>
            </a:r>
            <a:r>
              <a:rPr dirty="0" sz="8300" spc="-295" b="1">
                <a:solidFill>
                  <a:srgbClr val="3B3B3B"/>
                </a:solidFill>
                <a:latin typeface="Tahoma"/>
                <a:cs typeface="Tahoma"/>
              </a:rPr>
              <a:t> </a:t>
            </a:r>
            <a:r>
              <a:rPr dirty="0" sz="8300" spc="-470" b="1">
                <a:solidFill>
                  <a:srgbClr val="3B3B3B"/>
                </a:solidFill>
                <a:latin typeface="Tahoma"/>
                <a:cs typeface="Tahoma"/>
              </a:rPr>
              <a:t>п</a:t>
            </a:r>
            <a:r>
              <a:rPr dirty="0" sz="8300" spc="-475" b="1">
                <a:solidFill>
                  <a:srgbClr val="3B3B3B"/>
                </a:solidFill>
                <a:latin typeface="Tahoma"/>
                <a:cs typeface="Tahoma"/>
              </a:rPr>
              <a:t>о</a:t>
            </a:r>
            <a:r>
              <a:rPr dirty="0" sz="8300" spc="-470" b="1">
                <a:solidFill>
                  <a:srgbClr val="3B3B3B"/>
                </a:solidFill>
                <a:latin typeface="Tahoma"/>
                <a:cs typeface="Tahoma"/>
              </a:rPr>
              <a:t>д</a:t>
            </a:r>
            <a:r>
              <a:rPr dirty="0" sz="8300" spc="-545" b="1">
                <a:solidFill>
                  <a:srgbClr val="3B3B3B"/>
                </a:solidFill>
                <a:latin typeface="Tahoma"/>
                <a:cs typeface="Tahoma"/>
              </a:rPr>
              <a:t>х</a:t>
            </a:r>
            <a:r>
              <a:rPr dirty="0" sz="8300" spc="-475" b="1">
                <a:solidFill>
                  <a:srgbClr val="3B3B3B"/>
                </a:solidFill>
                <a:latin typeface="Tahoma"/>
                <a:cs typeface="Tahoma"/>
              </a:rPr>
              <a:t>о</a:t>
            </a:r>
            <a:r>
              <a:rPr dirty="0" sz="8300" spc="130" b="1">
                <a:solidFill>
                  <a:srgbClr val="3B3B3B"/>
                </a:solidFill>
                <a:latin typeface="Tahoma"/>
                <a:cs typeface="Tahoma"/>
              </a:rPr>
              <a:t>д</a:t>
            </a:r>
            <a:endParaRPr sz="8300">
              <a:latin typeface="Tahoma"/>
              <a:cs typeface="Tahoma"/>
            </a:endParaRPr>
          </a:p>
          <a:p>
            <a:pPr algn="just" marL="88265" marR="1322070">
              <a:lnSpc>
                <a:spcPct val="115100"/>
              </a:lnSpc>
              <a:spcBef>
                <a:spcPts val="2790"/>
              </a:spcBef>
            </a:pP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Echo+</a:t>
            </a:r>
            <a:r>
              <a:rPr dirty="0" sz="1900" spc="43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—</a:t>
            </a:r>
            <a:r>
              <a:rPr dirty="0" sz="1900" spc="43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это</a:t>
            </a:r>
            <a:r>
              <a:rPr dirty="0" sz="1900" spc="434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лёгкое,</a:t>
            </a:r>
            <a:r>
              <a:rPr dirty="0" sz="1900" spc="43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компактное</a:t>
            </a:r>
            <a:r>
              <a:rPr dirty="0" sz="1900" spc="434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и</a:t>
            </a:r>
            <a:r>
              <a:rPr dirty="0" sz="1900" spc="43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простое</a:t>
            </a:r>
            <a:r>
              <a:rPr dirty="0" sz="1900" spc="434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 spc="40">
                <a:solidFill>
                  <a:srgbClr val="525250"/>
                </a:solidFill>
                <a:latin typeface="Lucida Sans Unicode"/>
                <a:cs typeface="Lucida Sans Unicode"/>
              </a:rPr>
              <a:t>в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использовании</a:t>
            </a:r>
            <a:r>
              <a:rPr dirty="0" sz="1900" spc="-6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 spc="-45">
                <a:solidFill>
                  <a:srgbClr val="525250"/>
                </a:solidFill>
                <a:latin typeface="Lucida Sans Unicode"/>
                <a:cs typeface="Lucida Sans Unicode"/>
              </a:rPr>
              <a:t>устройство.</a:t>
            </a:r>
            <a:r>
              <a:rPr dirty="0" sz="1900" spc="-6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Оно</a:t>
            </a:r>
            <a:r>
              <a:rPr dirty="0" sz="1900" spc="-6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не</a:t>
            </a:r>
            <a:r>
              <a:rPr dirty="0" sz="1900" spc="-6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обременяет</a:t>
            </a:r>
            <a:r>
              <a:rPr dirty="0" sz="1900" spc="-6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 spc="-50">
                <a:solidFill>
                  <a:srgbClr val="525250"/>
                </a:solidFill>
                <a:latin typeface="Lucida Sans Unicode"/>
                <a:cs typeface="Lucida Sans Unicode"/>
              </a:rPr>
              <a:t>и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не</a:t>
            </a:r>
            <a:r>
              <a:rPr dirty="0" sz="1900" spc="-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 spc="-10">
                <a:solidFill>
                  <a:srgbClr val="525250"/>
                </a:solidFill>
                <a:latin typeface="Lucida Sans Unicode"/>
                <a:cs typeface="Lucida Sans Unicode"/>
              </a:rPr>
              <a:t>усложняет</a:t>
            </a:r>
            <a:r>
              <a:rPr dirty="0" sz="1900" spc="-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 spc="-55">
                <a:solidFill>
                  <a:srgbClr val="525250"/>
                </a:solidFill>
                <a:latin typeface="Lucida Sans Unicode"/>
                <a:cs typeface="Lucida Sans Unicode"/>
              </a:rPr>
              <a:t>работу,</a:t>
            </a:r>
            <a:r>
              <a:rPr dirty="0" sz="1900" spc="-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а</a:t>
            </a:r>
            <a:r>
              <a:rPr dirty="0" sz="1900" spc="-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органично</a:t>
            </a:r>
            <a:r>
              <a:rPr dirty="0" sz="1900" spc="-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вписывается</a:t>
            </a:r>
            <a:r>
              <a:rPr dirty="0" sz="1900" spc="-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 spc="40">
                <a:solidFill>
                  <a:srgbClr val="525250"/>
                </a:solidFill>
                <a:latin typeface="Lucida Sans Unicode"/>
                <a:cs typeface="Lucida Sans Unicode"/>
              </a:rPr>
              <a:t>в </a:t>
            </a:r>
            <a:r>
              <a:rPr dirty="0" sz="1900" spc="60">
                <a:solidFill>
                  <a:srgbClr val="525250"/>
                </a:solidFill>
                <a:latin typeface="Lucida Sans Unicode"/>
                <a:cs typeface="Lucida Sans Unicode"/>
              </a:rPr>
              <a:t>ваш</a:t>
            </a:r>
            <a:r>
              <a:rPr dirty="0" sz="1900" spc="-6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>
                <a:solidFill>
                  <a:srgbClr val="525250"/>
                </a:solidFill>
                <a:latin typeface="Lucida Sans Unicode"/>
                <a:cs typeface="Lucida Sans Unicode"/>
              </a:rPr>
              <a:t>рабочий</a:t>
            </a:r>
            <a:r>
              <a:rPr dirty="0" sz="1900" spc="-6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 spc="-70">
                <a:solidFill>
                  <a:srgbClr val="525250"/>
                </a:solidFill>
                <a:latin typeface="Lucida Sans Unicode"/>
                <a:cs typeface="Lucida Sans Unicode"/>
              </a:rPr>
              <a:t>процесс,</a:t>
            </a:r>
            <a:r>
              <a:rPr dirty="0" sz="1900" spc="-6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1900" spc="-25">
                <a:solidFill>
                  <a:srgbClr val="525250"/>
                </a:solidFill>
                <a:latin typeface="Lucida Sans Unicode"/>
                <a:cs typeface="Lucida Sans Unicode"/>
              </a:rPr>
              <a:t>делая</a:t>
            </a:r>
            <a:r>
              <a:rPr dirty="0" sz="1900" spc="-60">
                <a:solidFill>
                  <a:srgbClr val="525250"/>
                </a:solidFill>
                <a:latin typeface="Lucida Sans Unicode"/>
                <a:cs typeface="Lucida Sans Unicode"/>
              </a:rPr>
              <a:t> его </a:t>
            </a:r>
            <a:r>
              <a:rPr dirty="0" sz="1900" spc="-10">
                <a:solidFill>
                  <a:srgbClr val="525250"/>
                </a:solidFill>
                <a:latin typeface="Lucida Sans Unicode"/>
                <a:cs typeface="Lucida Sans Unicode"/>
              </a:rPr>
              <a:t>эффективнее.</a:t>
            </a:r>
            <a:endParaRPr sz="19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855543" y="7598710"/>
            <a:ext cx="1403985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65">
                <a:solidFill>
                  <a:srgbClr val="3B3B3B"/>
                </a:solidFill>
                <a:latin typeface="Arial Black"/>
                <a:cs typeface="Arial Black"/>
              </a:rPr>
              <a:t>More</a:t>
            </a:r>
            <a:r>
              <a:rPr dirty="0" sz="1700" spc="-185">
                <a:solidFill>
                  <a:srgbClr val="3B3B3B"/>
                </a:solidFill>
                <a:latin typeface="Arial Black"/>
                <a:cs typeface="Arial Black"/>
              </a:rPr>
              <a:t> </a:t>
            </a:r>
            <a:r>
              <a:rPr dirty="0" sz="1700" spc="-60">
                <a:solidFill>
                  <a:srgbClr val="3B3B3B"/>
                </a:solidFill>
                <a:latin typeface="Arial Black"/>
                <a:cs typeface="Arial Black"/>
              </a:rPr>
              <a:t>Details</a:t>
            </a:r>
            <a:endParaRPr sz="1700">
              <a:latin typeface="Arial Black"/>
              <a:cs typeface="Arial Black"/>
            </a:endParaRPr>
          </a:p>
        </p:txBody>
      </p:sp>
      <p:pic>
        <p:nvPicPr>
          <p:cNvPr id="13" name="object 13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86377" y="911567"/>
            <a:ext cx="971549" cy="638174"/>
          </a:xfrm>
          <a:prstGeom prst="rect">
            <a:avLst/>
          </a:prstGeom>
        </p:spPr>
      </p:pic>
      <p:sp>
        <p:nvSpPr>
          <p:cNvPr id="14" name="object 14" descr=""/>
          <p:cNvSpPr txBox="1"/>
          <p:nvPr/>
        </p:nvSpPr>
        <p:spPr>
          <a:xfrm>
            <a:off x="5826786" y="874756"/>
            <a:ext cx="83883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80">
                <a:solidFill>
                  <a:srgbClr val="3B3B3B"/>
                </a:solidFill>
                <a:latin typeface="Arial Black"/>
                <a:cs typeface="Arial Black"/>
              </a:rPr>
              <a:t>Миссия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7145467" y="874769"/>
            <a:ext cx="164655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60">
                <a:solidFill>
                  <a:srgbClr val="F15053"/>
                </a:solidFill>
                <a:latin typeface="Arial Black"/>
                <a:cs typeface="Arial Black"/>
              </a:rPr>
              <a:t>Преимущества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137051" y="856347"/>
            <a:ext cx="180340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0">
                <a:solidFill>
                  <a:srgbClr val="3B3B3B"/>
                </a:solidFill>
                <a:latin typeface="Arial Black"/>
                <a:cs typeface="Arial Black"/>
              </a:rPr>
              <a:t>Характеристики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338262" y="856260"/>
            <a:ext cx="99123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65">
                <a:solidFill>
                  <a:srgbClr val="3B3B3B"/>
                </a:solidFill>
                <a:latin typeface="Arial Black"/>
                <a:cs typeface="Arial Black"/>
              </a:rPr>
              <a:t>Решения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749029" y="856273"/>
            <a:ext cx="106807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40">
                <a:solidFill>
                  <a:srgbClr val="3B3B3B"/>
                </a:solidFill>
                <a:latin typeface="Arial Black"/>
                <a:cs typeface="Arial Black"/>
              </a:rPr>
              <a:t>Контакты</a:t>
            </a:r>
            <a:endParaRPr sz="16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10364" y="5025769"/>
            <a:ext cx="147141" cy="23812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1198" y="5023090"/>
            <a:ext cx="147141" cy="238125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16648017" y="591818"/>
            <a:ext cx="874394" cy="874394"/>
            <a:chOff x="16648017" y="591818"/>
            <a:chExt cx="874394" cy="874394"/>
          </a:xfrm>
        </p:grpSpPr>
        <p:sp>
          <p:nvSpPr>
            <p:cNvPr id="5" name="object 5" descr=""/>
            <p:cNvSpPr/>
            <p:nvPr/>
          </p:nvSpPr>
          <p:spPr>
            <a:xfrm>
              <a:off x="16657542" y="601343"/>
              <a:ext cx="855344" cy="855344"/>
            </a:xfrm>
            <a:custGeom>
              <a:avLst/>
              <a:gdLst/>
              <a:ahLst/>
              <a:cxnLst/>
              <a:rect l="l" t="t" r="r" b="b"/>
              <a:pathLst>
                <a:path w="855344" h="855344">
                  <a:moveTo>
                    <a:pt x="427359" y="0"/>
                  </a:moveTo>
                  <a:lnTo>
                    <a:pt x="380794" y="2507"/>
                  </a:lnTo>
                  <a:lnTo>
                    <a:pt x="335681" y="9856"/>
                  </a:lnTo>
                  <a:lnTo>
                    <a:pt x="292281" y="21787"/>
                  </a:lnTo>
                  <a:lnTo>
                    <a:pt x="250854" y="38037"/>
                  </a:lnTo>
                  <a:lnTo>
                    <a:pt x="211663" y="58347"/>
                  </a:lnTo>
                  <a:lnTo>
                    <a:pt x="174966" y="82455"/>
                  </a:lnTo>
                  <a:lnTo>
                    <a:pt x="141026" y="110102"/>
                  </a:lnTo>
                  <a:lnTo>
                    <a:pt x="110102" y="141026"/>
                  </a:lnTo>
                  <a:lnTo>
                    <a:pt x="82455" y="174966"/>
                  </a:lnTo>
                  <a:lnTo>
                    <a:pt x="58347" y="211663"/>
                  </a:lnTo>
                  <a:lnTo>
                    <a:pt x="38037" y="250854"/>
                  </a:lnTo>
                  <a:lnTo>
                    <a:pt x="21787" y="292281"/>
                  </a:lnTo>
                  <a:lnTo>
                    <a:pt x="9856" y="335681"/>
                  </a:lnTo>
                  <a:lnTo>
                    <a:pt x="2507" y="380794"/>
                  </a:lnTo>
                  <a:lnTo>
                    <a:pt x="0" y="427359"/>
                  </a:lnTo>
                  <a:lnTo>
                    <a:pt x="2507" y="473925"/>
                  </a:lnTo>
                  <a:lnTo>
                    <a:pt x="9856" y="519038"/>
                  </a:lnTo>
                  <a:lnTo>
                    <a:pt x="21787" y="562438"/>
                  </a:lnTo>
                  <a:lnTo>
                    <a:pt x="38037" y="603864"/>
                  </a:lnTo>
                  <a:lnTo>
                    <a:pt x="58347" y="643056"/>
                  </a:lnTo>
                  <a:lnTo>
                    <a:pt x="82455" y="679753"/>
                  </a:lnTo>
                  <a:lnTo>
                    <a:pt x="110102" y="713693"/>
                  </a:lnTo>
                  <a:lnTo>
                    <a:pt x="141026" y="744617"/>
                  </a:lnTo>
                  <a:lnTo>
                    <a:pt x="174966" y="772264"/>
                  </a:lnTo>
                  <a:lnTo>
                    <a:pt x="211663" y="796372"/>
                  </a:lnTo>
                  <a:lnTo>
                    <a:pt x="250854" y="816682"/>
                  </a:lnTo>
                  <a:lnTo>
                    <a:pt x="292281" y="832932"/>
                  </a:lnTo>
                  <a:lnTo>
                    <a:pt x="335681" y="844862"/>
                  </a:lnTo>
                  <a:lnTo>
                    <a:pt x="380794" y="852212"/>
                  </a:lnTo>
                  <a:lnTo>
                    <a:pt x="427359" y="854719"/>
                  </a:lnTo>
                  <a:lnTo>
                    <a:pt x="473925" y="852212"/>
                  </a:lnTo>
                  <a:lnTo>
                    <a:pt x="519038" y="844862"/>
                  </a:lnTo>
                  <a:lnTo>
                    <a:pt x="562438" y="832932"/>
                  </a:lnTo>
                  <a:lnTo>
                    <a:pt x="603864" y="816682"/>
                  </a:lnTo>
                  <a:lnTo>
                    <a:pt x="643056" y="796372"/>
                  </a:lnTo>
                  <a:lnTo>
                    <a:pt x="679753" y="772264"/>
                  </a:lnTo>
                  <a:lnTo>
                    <a:pt x="713693" y="744617"/>
                  </a:lnTo>
                  <a:lnTo>
                    <a:pt x="744617" y="713693"/>
                  </a:lnTo>
                  <a:lnTo>
                    <a:pt x="772264" y="679753"/>
                  </a:lnTo>
                  <a:lnTo>
                    <a:pt x="796372" y="643056"/>
                  </a:lnTo>
                  <a:lnTo>
                    <a:pt x="816682" y="603864"/>
                  </a:lnTo>
                  <a:lnTo>
                    <a:pt x="832932" y="562438"/>
                  </a:lnTo>
                  <a:lnTo>
                    <a:pt x="844862" y="519038"/>
                  </a:lnTo>
                  <a:lnTo>
                    <a:pt x="852212" y="473925"/>
                  </a:lnTo>
                  <a:lnTo>
                    <a:pt x="854719" y="427359"/>
                  </a:lnTo>
                  <a:lnTo>
                    <a:pt x="852212" y="380794"/>
                  </a:lnTo>
                  <a:lnTo>
                    <a:pt x="844862" y="335681"/>
                  </a:lnTo>
                  <a:lnTo>
                    <a:pt x="832932" y="292281"/>
                  </a:lnTo>
                  <a:lnTo>
                    <a:pt x="816682" y="250854"/>
                  </a:lnTo>
                  <a:lnTo>
                    <a:pt x="796372" y="211663"/>
                  </a:lnTo>
                  <a:lnTo>
                    <a:pt x="772264" y="174966"/>
                  </a:lnTo>
                  <a:lnTo>
                    <a:pt x="744617" y="141026"/>
                  </a:lnTo>
                  <a:lnTo>
                    <a:pt x="713693" y="110102"/>
                  </a:lnTo>
                  <a:lnTo>
                    <a:pt x="679753" y="82455"/>
                  </a:lnTo>
                  <a:lnTo>
                    <a:pt x="643056" y="58347"/>
                  </a:lnTo>
                  <a:lnTo>
                    <a:pt x="603864" y="38037"/>
                  </a:lnTo>
                  <a:lnTo>
                    <a:pt x="562438" y="21787"/>
                  </a:lnTo>
                  <a:lnTo>
                    <a:pt x="519038" y="9856"/>
                  </a:lnTo>
                  <a:lnTo>
                    <a:pt x="473925" y="2507"/>
                  </a:lnTo>
                  <a:lnTo>
                    <a:pt x="427359" y="0"/>
                  </a:lnTo>
                </a:path>
              </a:pathLst>
            </a:custGeom>
            <a:ln w="19049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6910551" y="893145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6910551" y="1028700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6910551" y="1164254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2581828" y="7498194"/>
            <a:ext cx="1948814" cy="514350"/>
          </a:xfrm>
          <a:custGeom>
            <a:avLst/>
            <a:gdLst/>
            <a:ahLst/>
            <a:cxnLst/>
            <a:rect l="l" t="t" r="r" b="b"/>
            <a:pathLst>
              <a:path w="1948814" h="514350">
                <a:moveTo>
                  <a:pt x="47543" y="0"/>
                </a:moveTo>
                <a:lnTo>
                  <a:pt x="1900818" y="0"/>
                </a:lnTo>
                <a:lnTo>
                  <a:pt x="1910137" y="921"/>
                </a:lnTo>
                <a:lnTo>
                  <a:pt x="1944743" y="29349"/>
                </a:lnTo>
                <a:lnTo>
                  <a:pt x="1948362" y="47543"/>
                </a:lnTo>
                <a:lnTo>
                  <a:pt x="1948362" y="466806"/>
                </a:lnTo>
                <a:lnTo>
                  <a:pt x="1927195" y="506362"/>
                </a:lnTo>
                <a:lnTo>
                  <a:pt x="1900818" y="514349"/>
                </a:lnTo>
                <a:lnTo>
                  <a:pt x="47543" y="514349"/>
                </a:lnTo>
                <a:lnTo>
                  <a:pt x="7987" y="493183"/>
                </a:lnTo>
                <a:lnTo>
                  <a:pt x="0" y="47543"/>
                </a:lnTo>
                <a:lnTo>
                  <a:pt x="922" y="38224"/>
                </a:lnTo>
                <a:lnTo>
                  <a:pt x="29349" y="3618"/>
                </a:lnTo>
                <a:lnTo>
                  <a:pt x="47543" y="0"/>
                </a:lnTo>
              </a:path>
            </a:pathLst>
          </a:custGeom>
          <a:ln w="38044">
            <a:solidFill>
              <a:srgbClr val="3B3B3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0" name="object 10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959167" y="4035350"/>
            <a:ext cx="7581899" cy="5200649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2492727" y="2756492"/>
            <a:ext cx="10650855" cy="4513580"/>
          </a:xfrm>
          <a:prstGeom prst="rect">
            <a:avLst/>
          </a:prstGeom>
        </p:spPr>
        <p:txBody>
          <a:bodyPr wrap="square" lIns="0" tIns="139700" rIns="0" bIns="0" rtlCol="0" vert="horz">
            <a:spAutoFit/>
          </a:bodyPr>
          <a:lstStyle/>
          <a:p>
            <a:pPr marL="12700" marR="5080">
              <a:lnSpc>
                <a:spcPts val="9150"/>
              </a:lnSpc>
              <a:spcBef>
                <a:spcPts val="1100"/>
              </a:spcBef>
            </a:pPr>
            <a:r>
              <a:rPr dirty="0" sz="8300" spc="-445" b="1">
                <a:solidFill>
                  <a:srgbClr val="3B3B3B"/>
                </a:solidFill>
                <a:latin typeface="Tahoma"/>
                <a:cs typeface="Tahoma"/>
              </a:rPr>
              <a:t>В</a:t>
            </a:r>
            <a:r>
              <a:rPr dirty="0" sz="8300" spc="-505" b="1">
                <a:solidFill>
                  <a:srgbClr val="3B3B3B"/>
                </a:solidFill>
                <a:latin typeface="Tahoma"/>
                <a:cs typeface="Tahoma"/>
              </a:rPr>
              <a:t>ы</a:t>
            </a:r>
            <a:r>
              <a:rPr dirty="0" sz="8300" spc="-434" b="1">
                <a:solidFill>
                  <a:srgbClr val="3B3B3B"/>
                </a:solidFill>
                <a:latin typeface="Tahoma"/>
                <a:cs typeface="Tahoma"/>
              </a:rPr>
              <a:t>с</a:t>
            </a:r>
            <a:r>
              <a:rPr dirty="0" sz="8300" spc="-470" b="1">
                <a:solidFill>
                  <a:srgbClr val="3B3B3B"/>
                </a:solidFill>
                <a:latin typeface="Tahoma"/>
                <a:cs typeface="Tahoma"/>
              </a:rPr>
              <a:t>о</a:t>
            </a:r>
            <a:r>
              <a:rPr dirty="0" sz="8300" spc="-480" b="1">
                <a:solidFill>
                  <a:srgbClr val="3B3B3B"/>
                </a:solidFill>
                <a:latin typeface="Tahoma"/>
                <a:cs typeface="Tahoma"/>
              </a:rPr>
              <a:t>к</a:t>
            </a:r>
            <a:r>
              <a:rPr dirty="0" sz="8300" spc="-490" b="1">
                <a:solidFill>
                  <a:srgbClr val="3B3B3B"/>
                </a:solidFill>
                <a:latin typeface="Tahoma"/>
                <a:cs typeface="Tahoma"/>
              </a:rPr>
              <a:t>а</a:t>
            </a:r>
            <a:r>
              <a:rPr dirty="0" sz="8300" spc="135" b="1">
                <a:solidFill>
                  <a:srgbClr val="3B3B3B"/>
                </a:solidFill>
                <a:latin typeface="Tahoma"/>
                <a:cs typeface="Tahoma"/>
              </a:rPr>
              <a:t>я</a:t>
            </a:r>
            <a:r>
              <a:rPr dirty="0" sz="8300" spc="-385" b="1">
                <a:solidFill>
                  <a:srgbClr val="3B3B3B"/>
                </a:solidFill>
                <a:latin typeface="Tahoma"/>
                <a:cs typeface="Tahoma"/>
              </a:rPr>
              <a:t> </a:t>
            </a:r>
            <a:r>
              <a:rPr dirty="0" sz="8300" spc="-420" b="1">
                <a:solidFill>
                  <a:srgbClr val="3B3B3B"/>
                </a:solidFill>
                <a:latin typeface="Tahoma"/>
                <a:cs typeface="Tahoma"/>
              </a:rPr>
              <a:t>п</a:t>
            </a:r>
            <a:r>
              <a:rPr dirty="0" sz="8300" spc="-390" b="1">
                <a:solidFill>
                  <a:srgbClr val="3B3B3B"/>
                </a:solidFill>
                <a:latin typeface="Tahoma"/>
                <a:cs typeface="Tahoma"/>
              </a:rPr>
              <a:t>р</a:t>
            </a:r>
            <a:r>
              <a:rPr dirty="0" sz="8300" spc="-425" b="1">
                <a:solidFill>
                  <a:srgbClr val="3B3B3B"/>
                </a:solidFill>
                <a:latin typeface="Tahoma"/>
                <a:cs typeface="Tahoma"/>
              </a:rPr>
              <a:t>о</a:t>
            </a:r>
            <a:r>
              <a:rPr dirty="0" sz="8300" spc="-405" b="1">
                <a:solidFill>
                  <a:srgbClr val="3B3B3B"/>
                </a:solidFill>
                <a:latin typeface="Tahoma"/>
                <a:cs typeface="Tahoma"/>
              </a:rPr>
              <a:t>и</a:t>
            </a:r>
            <a:r>
              <a:rPr dirty="0" sz="8300" spc="-420" b="1">
                <a:solidFill>
                  <a:srgbClr val="3B3B3B"/>
                </a:solidFill>
                <a:latin typeface="Tahoma"/>
                <a:cs typeface="Tahoma"/>
              </a:rPr>
              <a:t>з</a:t>
            </a:r>
            <a:r>
              <a:rPr dirty="0" sz="8300" spc="-440" b="1">
                <a:solidFill>
                  <a:srgbClr val="3B3B3B"/>
                </a:solidFill>
                <a:latin typeface="Tahoma"/>
                <a:cs typeface="Tahoma"/>
              </a:rPr>
              <a:t>в</a:t>
            </a:r>
            <a:r>
              <a:rPr dirty="0" sz="8300" spc="-425" b="1">
                <a:solidFill>
                  <a:srgbClr val="3B3B3B"/>
                </a:solidFill>
                <a:latin typeface="Tahoma"/>
                <a:cs typeface="Tahoma"/>
              </a:rPr>
              <a:t>о</a:t>
            </a:r>
            <a:r>
              <a:rPr dirty="0" sz="8300" spc="-420" b="1">
                <a:solidFill>
                  <a:srgbClr val="3B3B3B"/>
                </a:solidFill>
                <a:latin typeface="Tahoma"/>
                <a:cs typeface="Tahoma"/>
              </a:rPr>
              <a:t>д</a:t>
            </a:r>
            <a:r>
              <a:rPr dirty="0" sz="8300" spc="-405" b="1">
                <a:solidFill>
                  <a:srgbClr val="3B3B3B"/>
                </a:solidFill>
                <a:latin typeface="Tahoma"/>
                <a:cs typeface="Tahoma"/>
              </a:rPr>
              <a:t>и</a:t>
            </a:r>
            <a:r>
              <a:rPr dirty="0" sz="8300" spc="-459" b="1">
                <a:solidFill>
                  <a:srgbClr val="3B3B3B"/>
                </a:solidFill>
                <a:latin typeface="Tahoma"/>
                <a:cs typeface="Tahoma"/>
              </a:rPr>
              <a:t>т</a:t>
            </a:r>
            <a:r>
              <a:rPr dirty="0" sz="8300" spc="-405" b="1">
                <a:solidFill>
                  <a:srgbClr val="3B3B3B"/>
                </a:solidFill>
                <a:latin typeface="Tahoma"/>
                <a:cs typeface="Tahoma"/>
              </a:rPr>
              <a:t>е</a:t>
            </a:r>
            <a:r>
              <a:rPr dirty="0" sz="8300" spc="-455" b="1">
                <a:solidFill>
                  <a:srgbClr val="3B3B3B"/>
                </a:solidFill>
                <a:latin typeface="Tahoma"/>
                <a:cs typeface="Tahoma"/>
              </a:rPr>
              <a:t>л</a:t>
            </a:r>
            <a:r>
              <a:rPr dirty="0" sz="8300" spc="-434" b="1">
                <a:solidFill>
                  <a:srgbClr val="3B3B3B"/>
                </a:solidFill>
                <a:latin typeface="Tahoma"/>
                <a:cs typeface="Tahoma"/>
              </a:rPr>
              <a:t>ь</a:t>
            </a:r>
            <a:r>
              <a:rPr dirty="0" sz="8300" spc="-409" b="1">
                <a:solidFill>
                  <a:srgbClr val="3B3B3B"/>
                </a:solidFill>
                <a:latin typeface="Tahoma"/>
                <a:cs typeface="Tahoma"/>
              </a:rPr>
              <a:t>н</a:t>
            </a:r>
            <a:r>
              <a:rPr dirty="0" sz="8300" spc="-425" b="1">
                <a:solidFill>
                  <a:srgbClr val="3B3B3B"/>
                </a:solidFill>
                <a:latin typeface="Tahoma"/>
                <a:cs typeface="Tahoma"/>
              </a:rPr>
              <a:t>о</a:t>
            </a:r>
            <a:r>
              <a:rPr dirty="0" sz="8300" spc="-390" b="1">
                <a:solidFill>
                  <a:srgbClr val="3B3B3B"/>
                </a:solidFill>
                <a:latin typeface="Tahoma"/>
                <a:cs typeface="Tahoma"/>
              </a:rPr>
              <a:t>с</a:t>
            </a:r>
            <a:r>
              <a:rPr dirty="0" sz="8300" spc="-459" b="1">
                <a:solidFill>
                  <a:srgbClr val="3B3B3B"/>
                </a:solidFill>
                <a:latin typeface="Tahoma"/>
                <a:cs typeface="Tahoma"/>
              </a:rPr>
              <a:t>т</a:t>
            </a:r>
            <a:r>
              <a:rPr dirty="0" sz="8300" spc="180" b="1">
                <a:solidFill>
                  <a:srgbClr val="3B3B3B"/>
                </a:solidFill>
                <a:latin typeface="Tahoma"/>
                <a:cs typeface="Tahoma"/>
              </a:rPr>
              <a:t>ь</a:t>
            </a:r>
            <a:endParaRPr sz="8300">
              <a:latin typeface="Tahoma"/>
              <a:cs typeface="Tahoma"/>
            </a:endParaRPr>
          </a:p>
          <a:p>
            <a:pPr algn="just" marL="88265" marR="4641850">
              <a:lnSpc>
                <a:spcPct val="115599"/>
              </a:lnSpc>
              <a:spcBef>
                <a:spcPts val="2165"/>
              </a:spcBef>
            </a:pP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Чёткая</a:t>
            </a:r>
            <a:r>
              <a:rPr dirty="0" sz="2000" spc="13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коммуникация</a:t>
            </a:r>
            <a:r>
              <a:rPr dirty="0" sz="2000" spc="13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—</a:t>
            </a:r>
            <a:r>
              <a:rPr dirty="0" sz="2000" spc="14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это</a:t>
            </a:r>
            <a:r>
              <a:rPr dirty="0" sz="2000" spc="13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50">
                <a:solidFill>
                  <a:srgbClr val="525250"/>
                </a:solidFill>
                <a:latin typeface="Lucida Sans Unicode"/>
                <a:cs typeface="Lucida Sans Unicode"/>
              </a:rPr>
              <a:t>меньше</a:t>
            </a:r>
            <a:r>
              <a:rPr dirty="0" sz="2000" spc="13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-10">
                <a:solidFill>
                  <a:srgbClr val="525250"/>
                </a:solidFill>
                <a:latin typeface="Lucida Sans Unicode"/>
                <a:cs typeface="Lucida Sans Unicode"/>
              </a:rPr>
              <a:t>ошибок,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более</a:t>
            </a:r>
            <a:r>
              <a:rPr dirty="0" sz="2000" spc="125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быстрая</a:t>
            </a:r>
            <a:r>
              <a:rPr dirty="0" sz="2000" spc="130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координация</a:t>
            </a:r>
            <a:r>
              <a:rPr dirty="0" sz="2000" spc="130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и</a:t>
            </a:r>
            <a:r>
              <a:rPr dirty="0" sz="2000" spc="130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2000" spc="-10">
                <a:solidFill>
                  <a:srgbClr val="525250"/>
                </a:solidFill>
                <a:latin typeface="Lucida Sans Unicode"/>
                <a:cs typeface="Lucida Sans Unicode"/>
              </a:rPr>
              <a:t>повышение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общей</a:t>
            </a:r>
            <a:r>
              <a:rPr dirty="0" sz="2000" spc="30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безопасности.</a:t>
            </a:r>
            <a:r>
              <a:rPr dirty="0" sz="2000" spc="30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Echo+</a:t>
            </a:r>
            <a:r>
              <a:rPr dirty="0" sz="2000" spc="30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—</a:t>
            </a:r>
            <a:r>
              <a:rPr dirty="0" sz="2000" spc="30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это</a:t>
            </a:r>
            <a:r>
              <a:rPr dirty="0" sz="2000" spc="35">
                <a:solidFill>
                  <a:srgbClr val="525250"/>
                </a:solidFill>
                <a:latin typeface="Lucida Sans Unicode"/>
                <a:cs typeface="Lucida Sans Unicode"/>
              </a:rPr>
              <a:t>  </a:t>
            </a:r>
            <a:r>
              <a:rPr dirty="0" sz="2000" spc="-10">
                <a:solidFill>
                  <a:srgbClr val="525250"/>
                </a:solidFill>
                <a:latin typeface="Lucida Sans Unicode"/>
                <a:cs typeface="Lucida Sans Unicode"/>
              </a:rPr>
              <a:t>прямое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вложение</a:t>
            </a:r>
            <a:r>
              <a:rPr dirty="0" sz="2000" spc="295">
                <a:solidFill>
                  <a:srgbClr val="525250"/>
                </a:solidFill>
                <a:latin typeface="Lucida Sans Unicode"/>
                <a:cs typeface="Lucida Sans Unicode"/>
              </a:rPr>
              <a:t>   </a:t>
            </a:r>
            <a:r>
              <a:rPr dirty="0" sz="2000" spc="90">
                <a:solidFill>
                  <a:srgbClr val="525250"/>
                </a:solidFill>
                <a:latin typeface="Lucida Sans Unicode"/>
                <a:cs typeface="Lucida Sans Unicode"/>
              </a:rPr>
              <a:t>в</a:t>
            </a:r>
            <a:r>
              <a:rPr dirty="0" sz="2000" spc="300">
                <a:solidFill>
                  <a:srgbClr val="525250"/>
                </a:solidFill>
                <a:latin typeface="Lucida Sans Unicode"/>
                <a:cs typeface="Lucida Sans Unicode"/>
              </a:rPr>
              <a:t>   </a:t>
            </a:r>
            <a:r>
              <a:rPr dirty="0" sz="2000">
                <a:solidFill>
                  <a:srgbClr val="525250"/>
                </a:solidFill>
                <a:latin typeface="Lucida Sans Unicode"/>
                <a:cs typeface="Lucida Sans Unicode"/>
              </a:rPr>
              <a:t>производительность</a:t>
            </a:r>
            <a:r>
              <a:rPr dirty="0" sz="2000" spc="300">
                <a:solidFill>
                  <a:srgbClr val="525250"/>
                </a:solidFill>
                <a:latin typeface="Lucida Sans Unicode"/>
                <a:cs typeface="Lucida Sans Unicode"/>
              </a:rPr>
              <a:t>   </a:t>
            </a:r>
            <a:r>
              <a:rPr dirty="0" sz="2000" spc="-10">
                <a:solidFill>
                  <a:srgbClr val="525250"/>
                </a:solidFill>
                <a:latin typeface="Lucida Sans Unicode"/>
                <a:cs typeface="Lucida Sans Unicode"/>
              </a:rPr>
              <a:t>вашей команды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855543" y="7598710"/>
            <a:ext cx="1403985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65">
                <a:solidFill>
                  <a:srgbClr val="3B3B3B"/>
                </a:solidFill>
                <a:latin typeface="Arial Black"/>
                <a:cs typeface="Arial Black"/>
              </a:rPr>
              <a:t>More</a:t>
            </a:r>
            <a:r>
              <a:rPr dirty="0" sz="1700" spc="-185">
                <a:solidFill>
                  <a:srgbClr val="3B3B3B"/>
                </a:solidFill>
                <a:latin typeface="Arial Black"/>
                <a:cs typeface="Arial Black"/>
              </a:rPr>
              <a:t> </a:t>
            </a:r>
            <a:r>
              <a:rPr dirty="0" sz="1700" spc="-60">
                <a:solidFill>
                  <a:srgbClr val="3B3B3B"/>
                </a:solidFill>
                <a:latin typeface="Arial Black"/>
                <a:cs typeface="Arial Black"/>
              </a:rPr>
              <a:t>Details</a:t>
            </a:r>
            <a:endParaRPr sz="1700">
              <a:latin typeface="Arial Black"/>
              <a:cs typeface="Arial Black"/>
            </a:endParaRPr>
          </a:p>
        </p:txBody>
      </p:sp>
      <p:pic>
        <p:nvPicPr>
          <p:cNvPr id="13" name="object 13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86377" y="911567"/>
            <a:ext cx="971549" cy="638174"/>
          </a:xfrm>
          <a:prstGeom prst="rect">
            <a:avLst/>
          </a:prstGeom>
        </p:spPr>
      </p:pic>
      <p:sp>
        <p:nvSpPr>
          <p:cNvPr id="14" name="object 14" descr=""/>
          <p:cNvSpPr txBox="1"/>
          <p:nvPr/>
        </p:nvSpPr>
        <p:spPr>
          <a:xfrm>
            <a:off x="5826786" y="874756"/>
            <a:ext cx="83883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80">
                <a:solidFill>
                  <a:srgbClr val="3B3B3B"/>
                </a:solidFill>
                <a:latin typeface="Arial Black"/>
                <a:cs typeface="Arial Black"/>
              </a:rPr>
              <a:t>Миссия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7145467" y="874769"/>
            <a:ext cx="164655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60">
                <a:solidFill>
                  <a:srgbClr val="F15053"/>
                </a:solidFill>
                <a:latin typeface="Arial Black"/>
                <a:cs typeface="Arial Black"/>
              </a:rPr>
              <a:t>Преимущества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137051" y="856347"/>
            <a:ext cx="180340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0">
                <a:solidFill>
                  <a:srgbClr val="3B3B3B"/>
                </a:solidFill>
                <a:latin typeface="Arial Black"/>
                <a:cs typeface="Arial Black"/>
              </a:rPr>
              <a:t>Характеристики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338262" y="856260"/>
            <a:ext cx="99123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65">
                <a:solidFill>
                  <a:srgbClr val="3B3B3B"/>
                </a:solidFill>
                <a:latin typeface="Arial Black"/>
                <a:cs typeface="Arial Black"/>
              </a:rPr>
              <a:t>Решения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749029" y="856273"/>
            <a:ext cx="106807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40">
                <a:solidFill>
                  <a:srgbClr val="3B3B3B"/>
                </a:solidFill>
                <a:latin typeface="Arial Black"/>
                <a:cs typeface="Arial Black"/>
              </a:rPr>
              <a:t>Контакты</a:t>
            </a:r>
            <a:endParaRPr sz="16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10364" y="5025769"/>
            <a:ext cx="147141" cy="23812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1198" y="5023090"/>
            <a:ext cx="147141" cy="238125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3684094" y="5266757"/>
            <a:ext cx="2311400" cy="2298700"/>
            <a:chOff x="3684094" y="5266757"/>
            <a:chExt cx="2311400" cy="2298700"/>
          </a:xfrm>
        </p:grpSpPr>
        <p:sp>
          <p:nvSpPr>
            <p:cNvPr id="5" name="object 5" descr=""/>
            <p:cNvSpPr/>
            <p:nvPr/>
          </p:nvSpPr>
          <p:spPr>
            <a:xfrm>
              <a:off x="3684094" y="5266757"/>
              <a:ext cx="2311400" cy="2298700"/>
            </a:xfrm>
            <a:custGeom>
              <a:avLst/>
              <a:gdLst/>
              <a:ahLst/>
              <a:cxnLst/>
              <a:rect l="l" t="t" r="r" b="b"/>
              <a:pathLst>
                <a:path w="2311400" h="2298700">
                  <a:moveTo>
                    <a:pt x="1388418" y="2286000"/>
                  </a:moveTo>
                  <a:lnTo>
                    <a:pt x="922656" y="2286000"/>
                  </a:lnTo>
                  <a:lnTo>
                    <a:pt x="747630" y="2235200"/>
                  </a:lnTo>
                  <a:lnTo>
                    <a:pt x="705750" y="2209800"/>
                  </a:lnTo>
                  <a:lnTo>
                    <a:pt x="664694" y="2197100"/>
                  </a:lnTo>
                  <a:lnTo>
                    <a:pt x="624501" y="2171700"/>
                  </a:lnTo>
                  <a:lnTo>
                    <a:pt x="585207" y="2159000"/>
                  </a:lnTo>
                  <a:lnTo>
                    <a:pt x="546849" y="2133600"/>
                  </a:lnTo>
                  <a:lnTo>
                    <a:pt x="509465" y="2108200"/>
                  </a:lnTo>
                  <a:lnTo>
                    <a:pt x="473092" y="2082800"/>
                  </a:lnTo>
                  <a:lnTo>
                    <a:pt x="437766" y="2057400"/>
                  </a:lnTo>
                  <a:lnTo>
                    <a:pt x="403526" y="2032000"/>
                  </a:lnTo>
                  <a:lnTo>
                    <a:pt x="370407" y="1993900"/>
                  </a:lnTo>
                  <a:lnTo>
                    <a:pt x="338449" y="1968500"/>
                  </a:lnTo>
                  <a:lnTo>
                    <a:pt x="307687" y="1930400"/>
                  </a:lnTo>
                  <a:lnTo>
                    <a:pt x="278158" y="1905000"/>
                  </a:lnTo>
                  <a:lnTo>
                    <a:pt x="249901" y="1866900"/>
                  </a:lnTo>
                  <a:lnTo>
                    <a:pt x="222951" y="1828800"/>
                  </a:lnTo>
                  <a:lnTo>
                    <a:pt x="197347" y="1790700"/>
                  </a:lnTo>
                  <a:lnTo>
                    <a:pt x="173126" y="1752600"/>
                  </a:lnTo>
                  <a:lnTo>
                    <a:pt x="150324" y="1714500"/>
                  </a:lnTo>
                  <a:lnTo>
                    <a:pt x="128979" y="1676400"/>
                  </a:lnTo>
                  <a:lnTo>
                    <a:pt x="109127" y="1638300"/>
                  </a:lnTo>
                  <a:lnTo>
                    <a:pt x="90807" y="1600200"/>
                  </a:lnTo>
                  <a:lnTo>
                    <a:pt x="74056" y="1562100"/>
                  </a:lnTo>
                  <a:lnTo>
                    <a:pt x="58910" y="1511300"/>
                  </a:lnTo>
                  <a:lnTo>
                    <a:pt x="45406" y="1473200"/>
                  </a:lnTo>
                  <a:lnTo>
                    <a:pt x="33583" y="1422400"/>
                  </a:lnTo>
                  <a:lnTo>
                    <a:pt x="23476" y="1384300"/>
                  </a:lnTo>
                  <a:lnTo>
                    <a:pt x="15124" y="1333500"/>
                  </a:lnTo>
                  <a:lnTo>
                    <a:pt x="8563" y="1295400"/>
                  </a:lnTo>
                  <a:lnTo>
                    <a:pt x="3830" y="1244600"/>
                  </a:lnTo>
                  <a:lnTo>
                    <a:pt x="963" y="1193800"/>
                  </a:lnTo>
                  <a:lnTo>
                    <a:pt x="0" y="1155700"/>
                  </a:lnTo>
                  <a:lnTo>
                    <a:pt x="963" y="1104900"/>
                  </a:lnTo>
                  <a:lnTo>
                    <a:pt x="3830" y="1054100"/>
                  </a:lnTo>
                  <a:lnTo>
                    <a:pt x="8563" y="1003300"/>
                  </a:lnTo>
                  <a:lnTo>
                    <a:pt x="15124" y="965200"/>
                  </a:lnTo>
                  <a:lnTo>
                    <a:pt x="23476" y="914400"/>
                  </a:lnTo>
                  <a:lnTo>
                    <a:pt x="33583" y="876300"/>
                  </a:lnTo>
                  <a:lnTo>
                    <a:pt x="45406" y="825500"/>
                  </a:lnTo>
                  <a:lnTo>
                    <a:pt x="58910" y="787400"/>
                  </a:lnTo>
                  <a:lnTo>
                    <a:pt x="74056" y="736600"/>
                  </a:lnTo>
                  <a:lnTo>
                    <a:pt x="90807" y="698500"/>
                  </a:lnTo>
                  <a:lnTo>
                    <a:pt x="109127" y="660400"/>
                  </a:lnTo>
                  <a:lnTo>
                    <a:pt x="128979" y="622300"/>
                  </a:lnTo>
                  <a:lnTo>
                    <a:pt x="150324" y="584200"/>
                  </a:lnTo>
                  <a:lnTo>
                    <a:pt x="173126" y="546100"/>
                  </a:lnTo>
                  <a:lnTo>
                    <a:pt x="197347" y="508000"/>
                  </a:lnTo>
                  <a:lnTo>
                    <a:pt x="222951" y="469900"/>
                  </a:lnTo>
                  <a:lnTo>
                    <a:pt x="249901" y="431800"/>
                  </a:lnTo>
                  <a:lnTo>
                    <a:pt x="278158" y="393700"/>
                  </a:lnTo>
                  <a:lnTo>
                    <a:pt x="307687" y="368300"/>
                  </a:lnTo>
                  <a:lnTo>
                    <a:pt x="338449" y="330200"/>
                  </a:lnTo>
                  <a:lnTo>
                    <a:pt x="370407" y="304800"/>
                  </a:lnTo>
                  <a:lnTo>
                    <a:pt x="403526" y="266700"/>
                  </a:lnTo>
                  <a:lnTo>
                    <a:pt x="437766" y="241300"/>
                  </a:lnTo>
                  <a:lnTo>
                    <a:pt x="473092" y="215900"/>
                  </a:lnTo>
                  <a:lnTo>
                    <a:pt x="509465" y="190500"/>
                  </a:lnTo>
                  <a:lnTo>
                    <a:pt x="546849" y="165100"/>
                  </a:lnTo>
                  <a:lnTo>
                    <a:pt x="585207" y="139700"/>
                  </a:lnTo>
                  <a:lnTo>
                    <a:pt x="624501" y="127000"/>
                  </a:lnTo>
                  <a:lnTo>
                    <a:pt x="664694" y="101600"/>
                  </a:lnTo>
                  <a:lnTo>
                    <a:pt x="705750" y="88900"/>
                  </a:lnTo>
                  <a:lnTo>
                    <a:pt x="747630" y="63500"/>
                  </a:lnTo>
                  <a:lnTo>
                    <a:pt x="922656" y="12700"/>
                  </a:lnTo>
                  <a:lnTo>
                    <a:pt x="968103" y="12700"/>
                  </a:lnTo>
                  <a:lnTo>
                    <a:pt x="1014152" y="0"/>
                  </a:lnTo>
                  <a:lnTo>
                    <a:pt x="1155537" y="0"/>
                  </a:lnTo>
                  <a:lnTo>
                    <a:pt x="1155537" y="342900"/>
                  </a:lnTo>
                  <a:lnTo>
                    <a:pt x="1061205" y="342900"/>
                  </a:lnTo>
                  <a:lnTo>
                    <a:pt x="970069" y="368300"/>
                  </a:lnTo>
                  <a:lnTo>
                    <a:pt x="925889" y="368300"/>
                  </a:lnTo>
                  <a:lnTo>
                    <a:pt x="882736" y="393700"/>
                  </a:lnTo>
                  <a:lnTo>
                    <a:pt x="799814" y="419100"/>
                  </a:lnTo>
                  <a:lnTo>
                    <a:pt x="760196" y="444500"/>
                  </a:lnTo>
                  <a:lnTo>
                    <a:pt x="721908" y="469900"/>
                  </a:lnTo>
                  <a:lnTo>
                    <a:pt x="685026" y="495300"/>
                  </a:lnTo>
                  <a:lnTo>
                    <a:pt x="649626" y="520700"/>
                  </a:lnTo>
                  <a:lnTo>
                    <a:pt x="615784" y="546100"/>
                  </a:lnTo>
                  <a:lnTo>
                    <a:pt x="583575" y="571500"/>
                  </a:lnTo>
                  <a:lnTo>
                    <a:pt x="553076" y="609600"/>
                  </a:lnTo>
                  <a:lnTo>
                    <a:pt x="524362" y="647700"/>
                  </a:lnTo>
                  <a:lnTo>
                    <a:pt x="497509" y="673100"/>
                  </a:lnTo>
                  <a:lnTo>
                    <a:pt x="472593" y="711200"/>
                  </a:lnTo>
                  <a:lnTo>
                    <a:pt x="449690" y="749300"/>
                  </a:lnTo>
                  <a:lnTo>
                    <a:pt x="428876" y="800100"/>
                  </a:lnTo>
                  <a:lnTo>
                    <a:pt x="410226" y="838200"/>
                  </a:lnTo>
                  <a:lnTo>
                    <a:pt x="393817" y="876300"/>
                  </a:lnTo>
                  <a:lnTo>
                    <a:pt x="379724" y="914400"/>
                  </a:lnTo>
                  <a:lnTo>
                    <a:pt x="368024" y="965200"/>
                  </a:lnTo>
                  <a:lnTo>
                    <a:pt x="358791" y="1003300"/>
                  </a:lnTo>
                  <a:lnTo>
                    <a:pt x="352103" y="1054100"/>
                  </a:lnTo>
                  <a:lnTo>
                    <a:pt x="348034" y="1104900"/>
                  </a:lnTo>
                  <a:lnTo>
                    <a:pt x="346661" y="1155700"/>
                  </a:lnTo>
                  <a:lnTo>
                    <a:pt x="348034" y="1193800"/>
                  </a:lnTo>
                  <a:lnTo>
                    <a:pt x="352103" y="1244600"/>
                  </a:lnTo>
                  <a:lnTo>
                    <a:pt x="358791" y="1295400"/>
                  </a:lnTo>
                  <a:lnTo>
                    <a:pt x="368024" y="1333500"/>
                  </a:lnTo>
                  <a:lnTo>
                    <a:pt x="379724" y="1384300"/>
                  </a:lnTo>
                  <a:lnTo>
                    <a:pt x="393817" y="1422400"/>
                  </a:lnTo>
                  <a:lnTo>
                    <a:pt x="410226" y="1460500"/>
                  </a:lnTo>
                  <a:lnTo>
                    <a:pt x="428876" y="1511300"/>
                  </a:lnTo>
                  <a:lnTo>
                    <a:pt x="449690" y="1549400"/>
                  </a:lnTo>
                  <a:lnTo>
                    <a:pt x="472593" y="1587500"/>
                  </a:lnTo>
                  <a:lnTo>
                    <a:pt x="497509" y="1625600"/>
                  </a:lnTo>
                  <a:lnTo>
                    <a:pt x="524362" y="1651000"/>
                  </a:lnTo>
                  <a:lnTo>
                    <a:pt x="553076" y="1689100"/>
                  </a:lnTo>
                  <a:lnTo>
                    <a:pt x="583575" y="1727200"/>
                  </a:lnTo>
                  <a:lnTo>
                    <a:pt x="615784" y="1752600"/>
                  </a:lnTo>
                  <a:lnTo>
                    <a:pt x="649626" y="1778000"/>
                  </a:lnTo>
                  <a:lnTo>
                    <a:pt x="685026" y="1803400"/>
                  </a:lnTo>
                  <a:lnTo>
                    <a:pt x="721908" y="1828800"/>
                  </a:lnTo>
                  <a:lnTo>
                    <a:pt x="760196" y="1854200"/>
                  </a:lnTo>
                  <a:lnTo>
                    <a:pt x="799814" y="1879600"/>
                  </a:lnTo>
                  <a:lnTo>
                    <a:pt x="882736" y="1905000"/>
                  </a:lnTo>
                  <a:lnTo>
                    <a:pt x="925889" y="1930400"/>
                  </a:lnTo>
                  <a:lnTo>
                    <a:pt x="970069" y="1943100"/>
                  </a:lnTo>
                  <a:lnTo>
                    <a:pt x="1015199" y="1943100"/>
                  </a:lnTo>
                  <a:lnTo>
                    <a:pt x="1061205" y="1955800"/>
                  </a:lnTo>
                  <a:lnTo>
                    <a:pt x="1982879" y="1955800"/>
                  </a:lnTo>
                  <a:lnTo>
                    <a:pt x="1972625" y="1968500"/>
                  </a:lnTo>
                  <a:lnTo>
                    <a:pt x="1940667" y="1993900"/>
                  </a:lnTo>
                  <a:lnTo>
                    <a:pt x="1907548" y="2032000"/>
                  </a:lnTo>
                  <a:lnTo>
                    <a:pt x="1873308" y="2057400"/>
                  </a:lnTo>
                  <a:lnTo>
                    <a:pt x="1837982" y="2082800"/>
                  </a:lnTo>
                  <a:lnTo>
                    <a:pt x="1801609" y="2108200"/>
                  </a:lnTo>
                  <a:lnTo>
                    <a:pt x="1764225" y="2133600"/>
                  </a:lnTo>
                  <a:lnTo>
                    <a:pt x="1725867" y="2159000"/>
                  </a:lnTo>
                  <a:lnTo>
                    <a:pt x="1686573" y="2171700"/>
                  </a:lnTo>
                  <a:lnTo>
                    <a:pt x="1646380" y="2197100"/>
                  </a:lnTo>
                  <a:lnTo>
                    <a:pt x="1605324" y="2209800"/>
                  </a:lnTo>
                  <a:lnTo>
                    <a:pt x="1563444" y="2235200"/>
                  </a:lnTo>
                  <a:lnTo>
                    <a:pt x="1388418" y="2286000"/>
                  </a:lnTo>
                  <a:close/>
                </a:path>
                <a:path w="2311400" h="2298700">
                  <a:moveTo>
                    <a:pt x="1982879" y="1955800"/>
                  </a:moveTo>
                  <a:lnTo>
                    <a:pt x="1249869" y="1955800"/>
                  </a:lnTo>
                  <a:lnTo>
                    <a:pt x="1295874" y="1943100"/>
                  </a:lnTo>
                  <a:lnTo>
                    <a:pt x="1341005" y="1943100"/>
                  </a:lnTo>
                  <a:lnTo>
                    <a:pt x="1385185" y="1930400"/>
                  </a:lnTo>
                  <a:lnTo>
                    <a:pt x="1428338" y="1905000"/>
                  </a:lnTo>
                  <a:lnTo>
                    <a:pt x="1511260" y="1879600"/>
                  </a:lnTo>
                  <a:lnTo>
                    <a:pt x="1550878" y="1854200"/>
                  </a:lnTo>
                  <a:lnTo>
                    <a:pt x="1589166" y="1828800"/>
                  </a:lnTo>
                  <a:lnTo>
                    <a:pt x="1626048" y="1803400"/>
                  </a:lnTo>
                  <a:lnTo>
                    <a:pt x="1661448" y="1778000"/>
                  </a:lnTo>
                  <a:lnTo>
                    <a:pt x="1695290" y="1752600"/>
                  </a:lnTo>
                  <a:lnTo>
                    <a:pt x="1727499" y="1727200"/>
                  </a:lnTo>
                  <a:lnTo>
                    <a:pt x="1757998" y="1689100"/>
                  </a:lnTo>
                  <a:lnTo>
                    <a:pt x="1786712" y="1651000"/>
                  </a:lnTo>
                  <a:lnTo>
                    <a:pt x="1813565" y="1625600"/>
                  </a:lnTo>
                  <a:lnTo>
                    <a:pt x="1838481" y="1587500"/>
                  </a:lnTo>
                  <a:lnTo>
                    <a:pt x="1861384" y="1549400"/>
                  </a:lnTo>
                  <a:lnTo>
                    <a:pt x="1882198" y="1511300"/>
                  </a:lnTo>
                  <a:lnTo>
                    <a:pt x="1900848" y="1460500"/>
                  </a:lnTo>
                  <a:lnTo>
                    <a:pt x="1917257" y="1422400"/>
                  </a:lnTo>
                  <a:lnTo>
                    <a:pt x="1931350" y="1384300"/>
                  </a:lnTo>
                  <a:lnTo>
                    <a:pt x="1943050" y="1333500"/>
                  </a:lnTo>
                  <a:lnTo>
                    <a:pt x="1952283" y="1295400"/>
                  </a:lnTo>
                  <a:lnTo>
                    <a:pt x="1958971" y="1244600"/>
                  </a:lnTo>
                  <a:lnTo>
                    <a:pt x="1963040" y="1193800"/>
                  </a:lnTo>
                  <a:lnTo>
                    <a:pt x="1964413" y="1155700"/>
                  </a:lnTo>
                  <a:lnTo>
                    <a:pt x="1963040" y="1104900"/>
                  </a:lnTo>
                  <a:lnTo>
                    <a:pt x="1958971" y="1054100"/>
                  </a:lnTo>
                  <a:lnTo>
                    <a:pt x="1952283" y="1003300"/>
                  </a:lnTo>
                  <a:lnTo>
                    <a:pt x="1943050" y="965200"/>
                  </a:lnTo>
                  <a:lnTo>
                    <a:pt x="1931350" y="914400"/>
                  </a:lnTo>
                  <a:lnTo>
                    <a:pt x="1917257" y="876300"/>
                  </a:lnTo>
                  <a:lnTo>
                    <a:pt x="1900848" y="838200"/>
                  </a:lnTo>
                  <a:lnTo>
                    <a:pt x="1882198" y="800100"/>
                  </a:lnTo>
                  <a:lnTo>
                    <a:pt x="1861384" y="749300"/>
                  </a:lnTo>
                  <a:lnTo>
                    <a:pt x="1838481" y="711200"/>
                  </a:lnTo>
                  <a:lnTo>
                    <a:pt x="1813565" y="673100"/>
                  </a:lnTo>
                  <a:lnTo>
                    <a:pt x="1786712" y="647700"/>
                  </a:lnTo>
                  <a:lnTo>
                    <a:pt x="1757998" y="609600"/>
                  </a:lnTo>
                  <a:lnTo>
                    <a:pt x="1727499" y="571500"/>
                  </a:lnTo>
                  <a:lnTo>
                    <a:pt x="1695290" y="546100"/>
                  </a:lnTo>
                  <a:lnTo>
                    <a:pt x="1661448" y="520700"/>
                  </a:lnTo>
                  <a:lnTo>
                    <a:pt x="1626048" y="495300"/>
                  </a:lnTo>
                  <a:lnTo>
                    <a:pt x="1589166" y="469900"/>
                  </a:lnTo>
                  <a:lnTo>
                    <a:pt x="1550878" y="444500"/>
                  </a:lnTo>
                  <a:lnTo>
                    <a:pt x="1511260" y="419100"/>
                  </a:lnTo>
                  <a:lnTo>
                    <a:pt x="1428338" y="393700"/>
                  </a:lnTo>
                  <a:lnTo>
                    <a:pt x="1385185" y="368300"/>
                  </a:lnTo>
                  <a:lnTo>
                    <a:pt x="1341005" y="368300"/>
                  </a:lnTo>
                  <a:lnTo>
                    <a:pt x="1249869" y="342900"/>
                  </a:lnTo>
                  <a:lnTo>
                    <a:pt x="1155537" y="342900"/>
                  </a:lnTo>
                  <a:lnTo>
                    <a:pt x="1155537" y="0"/>
                  </a:lnTo>
                  <a:lnTo>
                    <a:pt x="1296922" y="0"/>
                  </a:lnTo>
                  <a:lnTo>
                    <a:pt x="1342971" y="12700"/>
                  </a:lnTo>
                  <a:lnTo>
                    <a:pt x="1388418" y="12700"/>
                  </a:lnTo>
                  <a:lnTo>
                    <a:pt x="1563444" y="63500"/>
                  </a:lnTo>
                  <a:lnTo>
                    <a:pt x="1605324" y="88900"/>
                  </a:lnTo>
                  <a:lnTo>
                    <a:pt x="1646380" y="101600"/>
                  </a:lnTo>
                  <a:lnTo>
                    <a:pt x="1686573" y="127000"/>
                  </a:lnTo>
                  <a:lnTo>
                    <a:pt x="1725867" y="139700"/>
                  </a:lnTo>
                  <a:lnTo>
                    <a:pt x="1764225" y="165100"/>
                  </a:lnTo>
                  <a:lnTo>
                    <a:pt x="1801609" y="190500"/>
                  </a:lnTo>
                  <a:lnTo>
                    <a:pt x="1837982" y="215900"/>
                  </a:lnTo>
                  <a:lnTo>
                    <a:pt x="1873308" y="241300"/>
                  </a:lnTo>
                  <a:lnTo>
                    <a:pt x="1907548" y="266700"/>
                  </a:lnTo>
                  <a:lnTo>
                    <a:pt x="1940667" y="304800"/>
                  </a:lnTo>
                  <a:lnTo>
                    <a:pt x="1972625" y="330200"/>
                  </a:lnTo>
                  <a:lnTo>
                    <a:pt x="2003388" y="368300"/>
                  </a:lnTo>
                  <a:lnTo>
                    <a:pt x="2032916" y="393700"/>
                  </a:lnTo>
                  <a:lnTo>
                    <a:pt x="2061173" y="431800"/>
                  </a:lnTo>
                  <a:lnTo>
                    <a:pt x="2088123" y="469900"/>
                  </a:lnTo>
                  <a:lnTo>
                    <a:pt x="2113727" y="508000"/>
                  </a:lnTo>
                  <a:lnTo>
                    <a:pt x="2137948" y="546100"/>
                  </a:lnTo>
                  <a:lnTo>
                    <a:pt x="2160750" y="584200"/>
                  </a:lnTo>
                  <a:lnTo>
                    <a:pt x="2182096" y="622300"/>
                  </a:lnTo>
                  <a:lnTo>
                    <a:pt x="2201947" y="660400"/>
                  </a:lnTo>
                  <a:lnTo>
                    <a:pt x="2220267" y="698500"/>
                  </a:lnTo>
                  <a:lnTo>
                    <a:pt x="2237018" y="736600"/>
                  </a:lnTo>
                  <a:lnTo>
                    <a:pt x="2252164" y="787400"/>
                  </a:lnTo>
                  <a:lnTo>
                    <a:pt x="2265668" y="825500"/>
                  </a:lnTo>
                  <a:lnTo>
                    <a:pt x="2277492" y="876300"/>
                  </a:lnTo>
                  <a:lnTo>
                    <a:pt x="2287598" y="914400"/>
                  </a:lnTo>
                  <a:lnTo>
                    <a:pt x="2295951" y="965200"/>
                  </a:lnTo>
                  <a:lnTo>
                    <a:pt x="2302512" y="1003300"/>
                  </a:lnTo>
                  <a:lnTo>
                    <a:pt x="2307244" y="1054100"/>
                  </a:lnTo>
                  <a:lnTo>
                    <a:pt x="2310111" y="1104900"/>
                  </a:lnTo>
                  <a:lnTo>
                    <a:pt x="2311074" y="1155700"/>
                  </a:lnTo>
                  <a:lnTo>
                    <a:pt x="2310111" y="1193800"/>
                  </a:lnTo>
                  <a:lnTo>
                    <a:pt x="2307244" y="1244600"/>
                  </a:lnTo>
                  <a:lnTo>
                    <a:pt x="2302512" y="1295400"/>
                  </a:lnTo>
                  <a:lnTo>
                    <a:pt x="2295951" y="1333500"/>
                  </a:lnTo>
                  <a:lnTo>
                    <a:pt x="2287598" y="1384300"/>
                  </a:lnTo>
                  <a:lnTo>
                    <a:pt x="2277492" y="1422400"/>
                  </a:lnTo>
                  <a:lnTo>
                    <a:pt x="2265668" y="1473200"/>
                  </a:lnTo>
                  <a:lnTo>
                    <a:pt x="2252164" y="1511300"/>
                  </a:lnTo>
                  <a:lnTo>
                    <a:pt x="2237018" y="1562100"/>
                  </a:lnTo>
                  <a:lnTo>
                    <a:pt x="2220267" y="1600200"/>
                  </a:lnTo>
                  <a:lnTo>
                    <a:pt x="2201947" y="1638300"/>
                  </a:lnTo>
                  <a:lnTo>
                    <a:pt x="2182096" y="1676400"/>
                  </a:lnTo>
                  <a:lnTo>
                    <a:pt x="2160750" y="1714500"/>
                  </a:lnTo>
                  <a:lnTo>
                    <a:pt x="2137948" y="1752600"/>
                  </a:lnTo>
                  <a:lnTo>
                    <a:pt x="2113727" y="1790700"/>
                  </a:lnTo>
                  <a:lnTo>
                    <a:pt x="2088123" y="1828800"/>
                  </a:lnTo>
                  <a:lnTo>
                    <a:pt x="2061173" y="1866900"/>
                  </a:lnTo>
                  <a:lnTo>
                    <a:pt x="2032916" y="1905000"/>
                  </a:lnTo>
                  <a:lnTo>
                    <a:pt x="2003388" y="1930400"/>
                  </a:lnTo>
                  <a:lnTo>
                    <a:pt x="1982879" y="1955800"/>
                  </a:lnTo>
                  <a:close/>
                </a:path>
                <a:path w="2311400" h="2298700">
                  <a:moveTo>
                    <a:pt x="1296922" y="2298700"/>
                  </a:moveTo>
                  <a:lnTo>
                    <a:pt x="1014152" y="2298700"/>
                  </a:lnTo>
                  <a:lnTo>
                    <a:pt x="968103" y="2286000"/>
                  </a:lnTo>
                  <a:lnTo>
                    <a:pt x="1342971" y="2286000"/>
                  </a:lnTo>
                  <a:lnTo>
                    <a:pt x="1296922" y="2298700"/>
                  </a:lnTo>
                  <a:close/>
                </a:path>
              </a:pathLst>
            </a:custGeom>
            <a:solidFill>
              <a:srgbClr val="C8C6C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840214" y="5270442"/>
              <a:ext cx="1089660" cy="960755"/>
            </a:xfrm>
            <a:custGeom>
              <a:avLst/>
              <a:gdLst/>
              <a:ahLst/>
              <a:cxnLst/>
              <a:rect l="l" t="t" r="r" b="b"/>
              <a:pathLst>
                <a:path w="1089660" h="960754">
                  <a:moveTo>
                    <a:pt x="934991" y="960415"/>
                  </a:moveTo>
                  <a:lnTo>
                    <a:pt x="889385" y="959237"/>
                  </a:lnTo>
                  <a:lnTo>
                    <a:pt x="845663" y="946209"/>
                  </a:lnTo>
                  <a:lnTo>
                    <a:pt x="807442" y="922693"/>
                  </a:lnTo>
                  <a:lnTo>
                    <a:pt x="776533" y="890158"/>
                  </a:lnTo>
                  <a:lnTo>
                    <a:pt x="754749" y="850073"/>
                  </a:lnTo>
                  <a:lnTo>
                    <a:pt x="735519" y="804154"/>
                  </a:lnTo>
                  <a:lnTo>
                    <a:pt x="713673" y="759820"/>
                  </a:lnTo>
                  <a:lnTo>
                    <a:pt x="689312" y="717159"/>
                  </a:lnTo>
                  <a:lnTo>
                    <a:pt x="662542" y="676256"/>
                  </a:lnTo>
                  <a:lnTo>
                    <a:pt x="633464" y="637195"/>
                  </a:lnTo>
                  <a:lnTo>
                    <a:pt x="602183" y="600062"/>
                  </a:lnTo>
                  <a:lnTo>
                    <a:pt x="568801" y="564943"/>
                  </a:lnTo>
                  <a:lnTo>
                    <a:pt x="533421" y="531923"/>
                  </a:lnTo>
                  <a:lnTo>
                    <a:pt x="496148" y="501088"/>
                  </a:lnTo>
                  <a:lnTo>
                    <a:pt x="457083" y="472523"/>
                  </a:lnTo>
                  <a:lnTo>
                    <a:pt x="416331" y="446312"/>
                  </a:lnTo>
                  <a:lnTo>
                    <a:pt x="373995" y="422543"/>
                  </a:lnTo>
                  <a:lnTo>
                    <a:pt x="330177" y="401300"/>
                  </a:lnTo>
                  <a:lnTo>
                    <a:pt x="284982" y="382668"/>
                  </a:lnTo>
                  <a:lnTo>
                    <a:pt x="238512" y="366733"/>
                  </a:lnTo>
                  <a:lnTo>
                    <a:pt x="190870" y="353580"/>
                  </a:lnTo>
                  <a:lnTo>
                    <a:pt x="142161" y="343295"/>
                  </a:lnTo>
                  <a:lnTo>
                    <a:pt x="98704" y="329409"/>
                  </a:lnTo>
                  <a:lnTo>
                    <a:pt x="60953" y="305144"/>
                  </a:lnTo>
                  <a:lnTo>
                    <a:pt x="30691" y="272006"/>
                  </a:lnTo>
                  <a:lnTo>
                    <a:pt x="9701" y="231500"/>
                  </a:lnTo>
                  <a:lnTo>
                    <a:pt x="0" y="186923"/>
                  </a:lnTo>
                  <a:lnTo>
                    <a:pt x="2138" y="142097"/>
                  </a:lnTo>
                  <a:lnTo>
                    <a:pt x="15705" y="99321"/>
                  </a:lnTo>
                  <a:lnTo>
                    <a:pt x="40289" y="60890"/>
                  </a:lnTo>
                  <a:lnTo>
                    <a:pt x="74044" y="30199"/>
                  </a:lnTo>
                  <a:lnTo>
                    <a:pt x="113933" y="9638"/>
                  </a:lnTo>
                  <a:lnTo>
                    <a:pt x="157762" y="0"/>
                  </a:lnTo>
                  <a:lnTo>
                    <a:pt x="203336" y="2075"/>
                  </a:lnTo>
                  <a:lnTo>
                    <a:pt x="252777" y="12053"/>
                  </a:lnTo>
                  <a:lnTo>
                    <a:pt x="301474" y="24105"/>
                  </a:lnTo>
                  <a:lnTo>
                    <a:pt x="349374" y="38187"/>
                  </a:lnTo>
                  <a:lnTo>
                    <a:pt x="396425" y="54256"/>
                  </a:lnTo>
                  <a:lnTo>
                    <a:pt x="442575" y="72268"/>
                  </a:lnTo>
                  <a:lnTo>
                    <a:pt x="487771" y="92180"/>
                  </a:lnTo>
                  <a:lnTo>
                    <a:pt x="531961" y="113948"/>
                  </a:lnTo>
                  <a:lnTo>
                    <a:pt x="575093" y="137529"/>
                  </a:lnTo>
                  <a:lnTo>
                    <a:pt x="617113" y="162881"/>
                  </a:lnTo>
                  <a:lnTo>
                    <a:pt x="657971" y="189959"/>
                  </a:lnTo>
                  <a:lnTo>
                    <a:pt x="697612" y="218720"/>
                  </a:lnTo>
                  <a:lnTo>
                    <a:pt x="735985" y="249120"/>
                  </a:lnTo>
                  <a:lnTo>
                    <a:pt x="773038" y="281117"/>
                  </a:lnTo>
                  <a:lnTo>
                    <a:pt x="808717" y="314667"/>
                  </a:lnTo>
                  <a:lnTo>
                    <a:pt x="842971" y="349727"/>
                  </a:lnTo>
                  <a:lnTo>
                    <a:pt x="875747" y="386253"/>
                  </a:lnTo>
                  <a:lnTo>
                    <a:pt x="906993" y="424202"/>
                  </a:lnTo>
                  <a:lnTo>
                    <a:pt x="936656" y="463530"/>
                  </a:lnTo>
                  <a:lnTo>
                    <a:pt x="964684" y="504195"/>
                  </a:lnTo>
                  <a:lnTo>
                    <a:pt x="991025" y="546152"/>
                  </a:lnTo>
                  <a:lnTo>
                    <a:pt x="1015625" y="589359"/>
                  </a:lnTo>
                  <a:lnTo>
                    <a:pt x="1038433" y="633772"/>
                  </a:lnTo>
                  <a:lnTo>
                    <a:pt x="1059397" y="679348"/>
                  </a:lnTo>
                  <a:lnTo>
                    <a:pt x="1078463" y="726043"/>
                  </a:lnTo>
                  <a:lnTo>
                    <a:pt x="1089041" y="770421"/>
                  </a:lnTo>
                  <a:lnTo>
                    <a:pt x="1087786" y="815280"/>
                  </a:lnTo>
                  <a:lnTo>
                    <a:pt x="1075064" y="858315"/>
                  </a:lnTo>
                  <a:lnTo>
                    <a:pt x="1051241" y="897222"/>
                  </a:lnTo>
                  <a:lnTo>
                    <a:pt x="1018098" y="928572"/>
                  </a:lnTo>
                  <a:lnTo>
                    <a:pt x="978621" y="949915"/>
                  </a:lnTo>
                  <a:lnTo>
                    <a:pt x="934991" y="960415"/>
                  </a:lnTo>
                  <a:close/>
                </a:path>
              </a:pathLst>
            </a:custGeom>
            <a:solidFill>
              <a:srgbClr val="3B3B3B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4311615" y="1674350"/>
            <a:ext cx="9664700" cy="3011805"/>
          </a:xfrm>
          <a:prstGeom prst="rect">
            <a:avLst/>
          </a:prstGeom>
        </p:spPr>
        <p:txBody>
          <a:bodyPr wrap="square" lIns="0" tIns="126364" rIns="0" bIns="0" rtlCol="0" vert="horz">
            <a:spAutoFit/>
          </a:bodyPr>
          <a:lstStyle/>
          <a:p>
            <a:pPr algn="ctr" marL="1485265" marR="1477645">
              <a:lnSpc>
                <a:spcPts val="7880"/>
              </a:lnSpc>
              <a:spcBef>
                <a:spcPts val="994"/>
              </a:spcBef>
            </a:pPr>
            <a:r>
              <a:rPr dirty="0" sz="7200" spc="-335" b="1">
                <a:solidFill>
                  <a:srgbClr val="3B3B3B"/>
                </a:solidFill>
                <a:latin typeface="Tahoma"/>
                <a:cs typeface="Tahoma"/>
              </a:rPr>
              <a:t>П</a:t>
            </a:r>
            <a:r>
              <a:rPr dirty="0" sz="7200" spc="-320" b="1">
                <a:solidFill>
                  <a:srgbClr val="3B3B3B"/>
                </a:solidFill>
                <a:latin typeface="Tahoma"/>
                <a:cs typeface="Tahoma"/>
              </a:rPr>
              <a:t>р</a:t>
            </a:r>
            <a:r>
              <a:rPr dirty="0" sz="7200" spc="-330" b="1">
                <a:solidFill>
                  <a:srgbClr val="3B3B3B"/>
                </a:solidFill>
                <a:latin typeface="Tahoma"/>
                <a:cs typeface="Tahoma"/>
              </a:rPr>
              <a:t>еи</a:t>
            </a:r>
            <a:r>
              <a:rPr dirty="0" sz="7200" spc="-335" b="1">
                <a:solidFill>
                  <a:srgbClr val="3B3B3B"/>
                </a:solidFill>
                <a:latin typeface="Tahoma"/>
                <a:cs typeface="Tahoma"/>
              </a:rPr>
              <a:t>м</a:t>
            </a:r>
            <a:r>
              <a:rPr dirty="0" sz="7200" spc="-355" b="1">
                <a:solidFill>
                  <a:srgbClr val="3B3B3B"/>
                </a:solidFill>
                <a:latin typeface="Tahoma"/>
                <a:cs typeface="Tahoma"/>
              </a:rPr>
              <a:t>ущ</a:t>
            </a:r>
            <a:r>
              <a:rPr dirty="0" sz="7200" spc="-330" b="1">
                <a:solidFill>
                  <a:srgbClr val="3B3B3B"/>
                </a:solidFill>
                <a:latin typeface="Tahoma"/>
                <a:cs typeface="Tahoma"/>
              </a:rPr>
              <a:t>е</a:t>
            </a:r>
            <a:r>
              <a:rPr dirty="0" sz="7200" spc="-320" b="1">
                <a:solidFill>
                  <a:srgbClr val="3B3B3B"/>
                </a:solidFill>
                <a:latin typeface="Tahoma"/>
                <a:cs typeface="Tahoma"/>
              </a:rPr>
              <a:t>с</a:t>
            </a:r>
            <a:r>
              <a:rPr dirty="0" sz="7200" spc="-380" b="1">
                <a:solidFill>
                  <a:srgbClr val="3B3B3B"/>
                </a:solidFill>
                <a:latin typeface="Tahoma"/>
                <a:cs typeface="Tahoma"/>
              </a:rPr>
              <a:t>т</a:t>
            </a:r>
            <a:r>
              <a:rPr dirty="0" sz="7200" spc="-360" b="1">
                <a:solidFill>
                  <a:srgbClr val="3B3B3B"/>
                </a:solidFill>
                <a:latin typeface="Tahoma"/>
                <a:cs typeface="Tahoma"/>
              </a:rPr>
              <a:t>в</a:t>
            </a:r>
            <a:r>
              <a:rPr dirty="0" sz="7200" spc="180" b="1">
                <a:solidFill>
                  <a:srgbClr val="3B3B3B"/>
                </a:solidFill>
                <a:latin typeface="Tahoma"/>
                <a:cs typeface="Tahoma"/>
              </a:rPr>
              <a:t>а</a:t>
            </a:r>
            <a:r>
              <a:rPr dirty="0" sz="7200" spc="-300" b="1">
                <a:solidFill>
                  <a:srgbClr val="3B3B3B"/>
                </a:solidFill>
                <a:latin typeface="Tahoma"/>
                <a:cs typeface="Tahoma"/>
              </a:rPr>
              <a:t> </a:t>
            </a:r>
            <a:r>
              <a:rPr dirty="0" sz="7200" spc="-114" b="1">
                <a:solidFill>
                  <a:srgbClr val="3B3B3B"/>
                </a:solidFill>
                <a:latin typeface="Tahoma"/>
                <a:cs typeface="Tahoma"/>
              </a:rPr>
              <a:t>р</a:t>
            </a:r>
            <a:r>
              <a:rPr dirty="0" sz="7200" spc="-125" b="1">
                <a:solidFill>
                  <a:srgbClr val="3B3B3B"/>
                </a:solidFill>
                <a:latin typeface="Tahoma"/>
                <a:cs typeface="Tahoma"/>
              </a:rPr>
              <a:t>е</a:t>
            </a:r>
            <a:r>
              <a:rPr dirty="0" sz="7200" spc="-145" b="1">
                <a:solidFill>
                  <a:srgbClr val="3B3B3B"/>
                </a:solidFill>
                <a:latin typeface="Tahoma"/>
                <a:cs typeface="Tahoma"/>
              </a:rPr>
              <a:t>ш</a:t>
            </a:r>
            <a:r>
              <a:rPr dirty="0" sz="7200" spc="-125" b="1">
                <a:solidFill>
                  <a:srgbClr val="3B3B3B"/>
                </a:solidFill>
                <a:latin typeface="Tahoma"/>
                <a:cs typeface="Tahoma"/>
              </a:rPr>
              <a:t>е</a:t>
            </a:r>
            <a:r>
              <a:rPr dirty="0" sz="7200" spc="-135" b="1">
                <a:solidFill>
                  <a:srgbClr val="3B3B3B"/>
                </a:solidFill>
                <a:latin typeface="Tahoma"/>
                <a:cs typeface="Tahoma"/>
              </a:rPr>
              <a:t>н</a:t>
            </a:r>
            <a:r>
              <a:rPr dirty="0" sz="7200" spc="-125" b="1">
                <a:solidFill>
                  <a:srgbClr val="3B3B3B"/>
                </a:solidFill>
                <a:latin typeface="Tahoma"/>
                <a:cs typeface="Tahoma"/>
              </a:rPr>
              <a:t>и</a:t>
            </a:r>
            <a:r>
              <a:rPr dirty="0" sz="7200" spc="385" b="1">
                <a:solidFill>
                  <a:srgbClr val="3B3B3B"/>
                </a:solidFill>
                <a:latin typeface="Tahoma"/>
                <a:cs typeface="Tahoma"/>
              </a:rPr>
              <a:t>я</a:t>
            </a:r>
            <a:endParaRPr sz="7200">
              <a:latin typeface="Tahoma"/>
              <a:cs typeface="Tahoma"/>
            </a:endParaRPr>
          </a:p>
          <a:p>
            <a:pPr algn="ctr">
              <a:lnSpc>
                <a:spcPts val="3035"/>
              </a:lnSpc>
            </a:pPr>
            <a:r>
              <a:rPr dirty="0" sz="2600">
                <a:solidFill>
                  <a:srgbClr val="525250"/>
                </a:solidFill>
                <a:latin typeface="Lucida Sans Unicode"/>
                <a:cs typeface="Lucida Sans Unicode"/>
              </a:rPr>
              <a:t>Знак</a:t>
            </a:r>
            <a:r>
              <a:rPr dirty="0" sz="2600" spc="-1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225">
                <a:solidFill>
                  <a:srgbClr val="525250"/>
                </a:solidFill>
                <a:latin typeface="Lucida Sans Unicode"/>
                <a:cs typeface="Lucida Sans Unicode"/>
              </a:rPr>
              <a:t>«+»</a:t>
            </a:r>
            <a:r>
              <a:rPr dirty="0" sz="2600" spc="-1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>
                <a:solidFill>
                  <a:srgbClr val="525250"/>
                </a:solidFill>
                <a:latin typeface="Lucida Sans Unicode"/>
                <a:cs typeface="Lucida Sans Unicode"/>
              </a:rPr>
              <a:t>символизирует</a:t>
            </a:r>
            <a:r>
              <a:rPr dirty="0" sz="2600" spc="-1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35">
                <a:solidFill>
                  <a:srgbClr val="525250"/>
                </a:solidFill>
                <a:latin typeface="Lucida Sans Unicode"/>
                <a:cs typeface="Lucida Sans Unicode"/>
              </a:rPr>
              <a:t>технологическое</a:t>
            </a:r>
            <a:r>
              <a:rPr dirty="0" sz="2600" spc="-1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>
                <a:solidFill>
                  <a:srgbClr val="525250"/>
                </a:solidFill>
                <a:latin typeface="Lucida Sans Unicode"/>
                <a:cs typeface="Lucida Sans Unicode"/>
              </a:rPr>
              <a:t>преимущество</a:t>
            </a:r>
            <a:r>
              <a:rPr dirty="0" sz="2600" spc="-1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50">
                <a:solidFill>
                  <a:srgbClr val="525250"/>
                </a:solidFill>
                <a:latin typeface="Lucida Sans Unicode"/>
                <a:cs typeface="Lucida Sans Unicode"/>
              </a:rPr>
              <a:t>и</a:t>
            </a:r>
            <a:endParaRPr sz="2600">
              <a:latin typeface="Lucida Sans Unicode"/>
              <a:cs typeface="Lucida Sans Unicode"/>
            </a:endParaRPr>
          </a:p>
          <a:p>
            <a:pPr algn="ctr" marR="80645">
              <a:lnSpc>
                <a:spcPct val="100000"/>
              </a:lnSpc>
              <a:spcBef>
                <a:spcPts val="705"/>
              </a:spcBef>
            </a:pPr>
            <a:r>
              <a:rPr dirty="0" sz="2600" spc="-10">
                <a:solidFill>
                  <a:srgbClr val="525250"/>
                </a:solidFill>
                <a:latin typeface="Lucida Sans Unicode"/>
                <a:cs typeface="Lucida Sans Unicode"/>
              </a:rPr>
              <a:t>дополнительную</a:t>
            </a:r>
            <a:r>
              <a:rPr dirty="0" sz="2600" spc="-19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10">
                <a:solidFill>
                  <a:srgbClr val="525250"/>
                </a:solidFill>
                <a:latin typeface="Lucida Sans Unicode"/>
                <a:cs typeface="Lucida Sans Unicode"/>
              </a:rPr>
              <a:t>ценность.</a:t>
            </a:r>
            <a:endParaRPr sz="2600">
              <a:latin typeface="Lucida Sans Unicode"/>
              <a:cs typeface="Lucida Sans Unicode"/>
            </a:endParaRPr>
          </a:p>
        </p:txBody>
      </p:sp>
      <p:grpSp>
        <p:nvGrpSpPr>
          <p:cNvPr id="8" name="object 8" descr=""/>
          <p:cNvGrpSpPr/>
          <p:nvPr/>
        </p:nvGrpSpPr>
        <p:grpSpPr>
          <a:xfrm>
            <a:off x="6713063" y="5266757"/>
            <a:ext cx="2311400" cy="2298700"/>
            <a:chOff x="6713063" y="5266757"/>
            <a:chExt cx="2311400" cy="2298700"/>
          </a:xfrm>
        </p:grpSpPr>
        <p:sp>
          <p:nvSpPr>
            <p:cNvPr id="9" name="object 9" descr=""/>
            <p:cNvSpPr/>
            <p:nvPr/>
          </p:nvSpPr>
          <p:spPr>
            <a:xfrm>
              <a:off x="6713063" y="5266757"/>
              <a:ext cx="2311400" cy="2298700"/>
            </a:xfrm>
            <a:custGeom>
              <a:avLst/>
              <a:gdLst/>
              <a:ahLst/>
              <a:cxnLst/>
              <a:rect l="l" t="t" r="r" b="b"/>
              <a:pathLst>
                <a:path w="2311400" h="2298700">
                  <a:moveTo>
                    <a:pt x="1388418" y="2286000"/>
                  </a:moveTo>
                  <a:lnTo>
                    <a:pt x="922656" y="2286000"/>
                  </a:lnTo>
                  <a:lnTo>
                    <a:pt x="747630" y="2235200"/>
                  </a:lnTo>
                  <a:lnTo>
                    <a:pt x="705750" y="2209800"/>
                  </a:lnTo>
                  <a:lnTo>
                    <a:pt x="664694" y="2197100"/>
                  </a:lnTo>
                  <a:lnTo>
                    <a:pt x="624501" y="2171700"/>
                  </a:lnTo>
                  <a:lnTo>
                    <a:pt x="585207" y="2159000"/>
                  </a:lnTo>
                  <a:lnTo>
                    <a:pt x="546849" y="2133600"/>
                  </a:lnTo>
                  <a:lnTo>
                    <a:pt x="509465" y="2108200"/>
                  </a:lnTo>
                  <a:lnTo>
                    <a:pt x="473092" y="2082800"/>
                  </a:lnTo>
                  <a:lnTo>
                    <a:pt x="437766" y="2057400"/>
                  </a:lnTo>
                  <a:lnTo>
                    <a:pt x="403526" y="2032000"/>
                  </a:lnTo>
                  <a:lnTo>
                    <a:pt x="370407" y="1993900"/>
                  </a:lnTo>
                  <a:lnTo>
                    <a:pt x="338449" y="1968500"/>
                  </a:lnTo>
                  <a:lnTo>
                    <a:pt x="307686" y="1930400"/>
                  </a:lnTo>
                  <a:lnTo>
                    <a:pt x="278158" y="1905000"/>
                  </a:lnTo>
                  <a:lnTo>
                    <a:pt x="249901" y="1866900"/>
                  </a:lnTo>
                  <a:lnTo>
                    <a:pt x="222951" y="1828800"/>
                  </a:lnTo>
                  <a:lnTo>
                    <a:pt x="197347" y="1790700"/>
                  </a:lnTo>
                  <a:lnTo>
                    <a:pt x="173126" y="1752600"/>
                  </a:lnTo>
                  <a:lnTo>
                    <a:pt x="150324" y="1714500"/>
                  </a:lnTo>
                  <a:lnTo>
                    <a:pt x="128979" y="1676400"/>
                  </a:lnTo>
                  <a:lnTo>
                    <a:pt x="109127" y="1638300"/>
                  </a:lnTo>
                  <a:lnTo>
                    <a:pt x="90807" y="1600200"/>
                  </a:lnTo>
                  <a:lnTo>
                    <a:pt x="74056" y="1562100"/>
                  </a:lnTo>
                  <a:lnTo>
                    <a:pt x="58910" y="1511300"/>
                  </a:lnTo>
                  <a:lnTo>
                    <a:pt x="45406" y="1473200"/>
                  </a:lnTo>
                  <a:lnTo>
                    <a:pt x="33583" y="1422400"/>
                  </a:lnTo>
                  <a:lnTo>
                    <a:pt x="23476" y="1384300"/>
                  </a:lnTo>
                  <a:lnTo>
                    <a:pt x="15124" y="1333500"/>
                  </a:lnTo>
                  <a:lnTo>
                    <a:pt x="8563" y="1295400"/>
                  </a:lnTo>
                  <a:lnTo>
                    <a:pt x="3830" y="1244600"/>
                  </a:lnTo>
                  <a:lnTo>
                    <a:pt x="963" y="1193800"/>
                  </a:lnTo>
                  <a:lnTo>
                    <a:pt x="0" y="1155700"/>
                  </a:lnTo>
                  <a:lnTo>
                    <a:pt x="963" y="1104900"/>
                  </a:lnTo>
                  <a:lnTo>
                    <a:pt x="3830" y="1054100"/>
                  </a:lnTo>
                  <a:lnTo>
                    <a:pt x="8563" y="1003300"/>
                  </a:lnTo>
                  <a:lnTo>
                    <a:pt x="15124" y="965200"/>
                  </a:lnTo>
                  <a:lnTo>
                    <a:pt x="23476" y="914400"/>
                  </a:lnTo>
                  <a:lnTo>
                    <a:pt x="33583" y="876300"/>
                  </a:lnTo>
                  <a:lnTo>
                    <a:pt x="45406" y="825500"/>
                  </a:lnTo>
                  <a:lnTo>
                    <a:pt x="58910" y="787400"/>
                  </a:lnTo>
                  <a:lnTo>
                    <a:pt x="74056" y="736600"/>
                  </a:lnTo>
                  <a:lnTo>
                    <a:pt x="90807" y="698500"/>
                  </a:lnTo>
                  <a:lnTo>
                    <a:pt x="109127" y="660400"/>
                  </a:lnTo>
                  <a:lnTo>
                    <a:pt x="128979" y="622300"/>
                  </a:lnTo>
                  <a:lnTo>
                    <a:pt x="150324" y="584200"/>
                  </a:lnTo>
                  <a:lnTo>
                    <a:pt x="173126" y="546100"/>
                  </a:lnTo>
                  <a:lnTo>
                    <a:pt x="197347" y="508000"/>
                  </a:lnTo>
                  <a:lnTo>
                    <a:pt x="222951" y="469900"/>
                  </a:lnTo>
                  <a:lnTo>
                    <a:pt x="249901" y="431800"/>
                  </a:lnTo>
                  <a:lnTo>
                    <a:pt x="278158" y="393700"/>
                  </a:lnTo>
                  <a:lnTo>
                    <a:pt x="307686" y="368300"/>
                  </a:lnTo>
                  <a:lnTo>
                    <a:pt x="338449" y="330200"/>
                  </a:lnTo>
                  <a:lnTo>
                    <a:pt x="370407" y="304800"/>
                  </a:lnTo>
                  <a:lnTo>
                    <a:pt x="403526" y="266700"/>
                  </a:lnTo>
                  <a:lnTo>
                    <a:pt x="437766" y="241300"/>
                  </a:lnTo>
                  <a:lnTo>
                    <a:pt x="473092" y="215900"/>
                  </a:lnTo>
                  <a:lnTo>
                    <a:pt x="509465" y="190500"/>
                  </a:lnTo>
                  <a:lnTo>
                    <a:pt x="546849" y="165100"/>
                  </a:lnTo>
                  <a:lnTo>
                    <a:pt x="585207" y="139700"/>
                  </a:lnTo>
                  <a:lnTo>
                    <a:pt x="624501" y="127000"/>
                  </a:lnTo>
                  <a:lnTo>
                    <a:pt x="664694" y="101600"/>
                  </a:lnTo>
                  <a:lnTo>
                    <a:pt x="705750" y="88900"/>
                  </a:lnTo>
                  <a:lnTo>
                    <a:pt x="747630" y="63500"/>
                  </a:lnTo>
                  <a:lnTo>
                    <a:pt x="922656" y="12700"/>
                  </a:lnTo>
                  <a:lnTo>
                    <a:pt x="968103" y="12700"/>
                  </a:lnTo>
                  <a:lnTo>
                    <a:pt x="1014152" y="0"/>
                  </a:lnTo>
                  <a:lnTo>
                    <a:pt x="1155537" y="0"/>
                  </a:lnTo>
                  <a:lnTo>
                    <a:pt x="1155537" y="342900"/>
                  </a:lnTo>
                  <a:lnTo>
                    <a:pt x="1061205" y="342900"/>
                  </a:lnTo>
                  <a:lnTo>
                    <a:pt x="970069" y="368300"/>
                  </a:lnTo>
                  <a:lnTo>
                    <a:pt x="925889" y="368300"/>
                  </a:lnTo>
                  <a:lnTo>
                    <a:pt x="882736" y="393700"/>
                  </a:lnTo>
                  <a:lnTo>
                    <a:pt x="799814" y="419100"/>
                  </a:lnTo>
                  <a:lnTo>
                    <a:pt x="760196" y="444500"/>
                  </a:lnTo>
                  <a:lnTo>
                    <a:pt x="721908" y="469900"/>
                  </a:lnTo>
                  <a:lnTo>
                    <a:pt x="685026" y="495300"/>
                  </a:lnTo>
                  <a:lnTo>
                    <a:pt x="649626" y="520700"/>
                  </a:lnTo>
                  <a:lnTo>
                    <a:pt x="615784" y="546100"/>
                  </a:lnTo>
                  <a:lnTo>
                    <a:pt x="583575" y="571500"/>
                  </a:lnTo>
                  <a:lnTo>
                    <a:pt x="553076" y="609600"/>
                  </a:lnTo>
                  <a:lnTo>
                    <a:pt x="524362" y="647700"/>
                  </a:lnTo>
                  <a:lnTo>
                    <a:pt x="497509" y="673100"/>
                  </a:lnTo>
                  <a:lnTo>
                    <a:pt x="472593" y="711200"/>
                  </a:lnTo>
                  <a:lnTo>
                    <a:pt x="449690" y="749300"/>
                  </a:lnTo>
                  <a:lnTo>
                    <a:pt x="428876" y="800100"/>
                  </a:lnTo>
                  <a:lnTo>
                    <a:pt x="410226" y="838200"/>
                  </a:lnTo>
                  <a:lnTo>
                    <a:pt x="393817" y="876300"/>
                  </a:lnTo>
                  <a:lnTo>
                    <a:pt x="379724" y="914400"/>
                  </a:lnTo>
                  <a:lnTo>
                    <a:pt x="368024" y="965200"/>
                  </a:lnTo>
                  <a:lnTo>
                    <a:pt x="358791" y="1003300"/>
                  </a:lnTo>
                  <a:lnTo>
                    <a:pt x="352102" y="1054100"/>
                  </a:lnTo>
                  <a:lnTo>
                    <a:pt x="348034" y="1104900"/>
                  </a:lnTo>
                  <a:lnTo>
                    <a:pt x="346661" y="1155700"/>
                  </a:lnTo>
                  <a:lnTo>
                    <a:pt x="348034" y="1193800"/>
                  </a:lnTo>
                  <a:lnTo>
                    <a:pt x="352102" y="1244600"/>
                  </a:lnTo>
                  <a:lnTo>
                    <a:pt x="358791" y="1295400"/>
                  </a:lnTo>
                  <a:lnTo>
                    <a:pt x="368024" y="1333500"/>
                  </a:lnTo>
                  <a:lnTo>
                    <a:pt x="379724" y="1384300"/>
                  </a:lnTo>
                  <a:lnTo>
                    <a:pt x="393817" y="1422400"/>
                  </a:lnTo>
                  <a:lnTo>
                    <a:pt x="410226" y="1460500"/>
                  </a:lnTo>
                  <a:lnTo>
                    <a:pt x="428876" y="1511300"/>
                  </a:lnTo>
                  <a:lnTo>
                    <a:pt x="449690" y="1549400"/>
                  </a:lnTo>
                  <a:lnTo>
                    <a:pt x="472593" y="1587500"/>
                  </a:lnTo>
                  <a:lnTo>
                    <a:pt x="497509" y="1625600"/>
                  </a:lnTo>
                  <a:lnTo>
                    <a:pt x="524362" y="1651000"/>
                  </a:lnTo>
                  <a:lnTo>
                    <a:pt x="553076" y="1689100"/>
                  </a:lnTo>
                  <a:lnTo>
                    <a:pt x="583575" y="1727200"/>
                  </a:lnTo>
                  <a:lnTo>
                    <a:pt x="615784" y="1752600"/>
                  </a:lnTo>
                  <a:lnTo>
                    <a:pt x="649626" y="1778000"/>
                  </a:lnTo>
                  <a:lnTo>
                    <a:pt x="685026" y="1803400"/>
                  </a:lnTo>
                  <a:lnTo>
                    <a:pt x="721908" y="1828800"/>
                  </a:lnTo>
                  <a:lnTo>
                    <a:pt x="760196" y="1854200"/>
                  </a:lnTo>
                  <a:lnTo>
                    <a:pt x="799814" y="1879600"/>
                  </a:lnTo>
                  <a:lnTo>
                    <a:pt x="882736" y="1905000"/>
                  </a:lnTo>
                  <a:lnTo>
                    <a:pt x="925889" y="1930400"/>
                  </a:lnTo>
                  <a:lnTo>
                    <a:pt x="970069" y="1943100"/>
                  </a:lnTo>
                  <a:lnTo>
                    <a:pt x="1015199" y="1943100"/>
                  </a:lnTo>
                  <a:lnTo>
                    <a:pt x="1061205" y="1955800"/>
                  </a:lnTo>
                  <a:lnTo>
                    <a:pt x="1982879" y="1955800"/>
                  </a:lnTo>
                  <a:lnTo>
                    <a:pt x="1972625" y="1968500"/>
                  </a:lnTo>
                  <a:lnTo>
                    <a:pt x="1940666" y="1993900"/>
                  </a:lnTo>
                  <a:lnTo>
                    <a:pt x="1907548" y="2032000"/>
                  </a:lnTo>
                  <a:lnTo>
                    <a:pt x="1873308" y="2057400"/>
                  </a:lnTo>
                  <a:lnTo>
                    <a:pt x="1837982" y="2082800"/>
                  </a:lnTo>
                  <a:lnTo>
                    <a:pt x="1801609" y="2108200"/>
                  </a:lnTo>
                  <a:lnTo>
                    <a:pt x="1764225" y="2133600"/>
                  </a:lnTo>
                  <a:lnTo>
                    <a:pt x="1725867" y="2159000"/>
                  </a:lnTo>
                  <a:lnTo>
                    <a:pt x="1686573" y="2171700"/>
                  </a:lnTo>
                  <a:lnTo>
                    <a:pt x="1646380" y="2197100"/>
                  </a:lnTo>
                  <a:lnTo>
                    <a:pt x="1605324" y="2209800"/>
                  </a:lnTo>
                  <a:lnTo>
                    <a:pt x="1563444" y="2235200"/>
                  </a:lnTo>
                  <a:lnTo>
                    <a:pt x="1388418" y="2286000"/>
                  </a:lnTo>
                  <a:close/>
                </a:path>
                <a:path w="2311400" h="2298700">
                  <a:moveTo>
                    <a:pt x="1982879" y="1955800"/>
                  </a:moveTo>
                  <a:lnTo>
                    <a:pt x="1249869" y="1955800"/>
                  </a:lnTo>
                  <a:lnTo>
                    <a:pt x="1295874" y="1943100"/>
                  </a:lnTo>
                  <a:lnTo>
                    <a:pt x="1341005" y="1943100"/>
                  </a:lnTo>
                  <a:lnTo>
                    <a:pt x="1385184" y="1930400"/>
                  </a:lnTo>
                  <a:lnTo>
                    <a:pt x="1428338" y="1905000"/>
                  </a:lnTo>
                  <a:lnTo>
                    <a:pt x="1511260" y="1879600"/>
                  </a:lnTo>
                  <a:lnTo>
                    <a:pt x="1550878" y="1854200"/>
                  </a:lnTo>
                  <a:lnTo>
                    <a:pt x="1589166" y="1828800"/>
                  </a:lnTo>
                  <a:lnTo>
                    <a:pt x="1626048" y="1803400"/>
                  </a:lnTo>
                  <a:lnTo>
                    <a:pt x="1661448" y="1778000"/>
                  </a:lnTo>
                  <a:lnTo>
                    <a:pt x="1695290" y="1752600"/>
                  </a:lnTo>
                  <a:lnTo>
                    <a:pt x="1727499" y="1727200"/>
                  </a:lnTo>
                  <a:lnTo>
                    <a:pt x="1757998" y="1689100"/>
                  </a:lnTo>
                  <a:lnTo>
                    <a:pt x="1786712" y="1651000"/>
                  </a:lnTo>
                  <a:lnTo>
                    <a:pt x="1813565" y="1625600"/>
                  </a:lnTo>
                  <a:lnTo>
                    <a:pt x="1838481" y="1587500"/>
                  </a:lnTo>
                  <a:lnTo>
                    <a:pt x="1861384" y="1549400"/>
                  </a:lnTo>
                  <a:lnTo>
                    <a:pt x="1882198" y="1511300"/>
                  </a:lnTo>
                  <a:lnTo>
                    <a:pt x="1900848" y="1460500"/>
                  </a:lnTo>
                  <a:lnTo>
                    <a:pt x="1917257" y="1422400"/>
                  </a:lnTo>
                  <a:lnTo>
                    <a:pt x="1931350" y="1384300"/>
                  </a:lnTo>
                  <a:lnTo>
                    <a:pt x="1943050" y="1333500"/>
                  </a:lnTo>
                  <a:lnTo>
                    <a:pt x="1952283" y="1295400"/>
                  </a:lnTo>
                  <a:lnTo>
                    <a:pt x="1958971" y="1244600"/>
                  </a:lnTo>
                  <a:lnTo>
                    <a:pt x="1963040" y="1193800"/>
                  </a:lnTo>
                  <a:lnTo>
                    <a:pt x="1964413" y="1155700"/>
                  </a:lnTo>
                  <a:lnTo>
                    <a:pt x="1963040" y="1104900"/>
                  </a:lnTo>
                  <a:lnTo>
                    <a:pt x="1958971" y="1054100"/>
                  </a:lnTo>
                  <a:lnTo>
                    <a:pt x="1952283" y="1003300"/>
                  </a:lnTo>
                  <a:lnTo>
                    <a:pt x="1943050" y="965200"/>
                  </a:lnTo>
                  <a:lnTo>
                    <a:pt x="1931350" y="914400"/>
                  </a:lnTo>
                  <a:lnTo>
                    <a:pt x="1917257" y="876300"/>
                  </a:lnTo>
                  <a:lnTo>
                    <a:pt x="1900848" y="838200"/>
                  </a:lnTo>
                  <a:lnTo>
                    <a:pt x="1882198" y="800100"/>
                  </a:lnTo>
                  <a:lnTo>
                    <a:pt x="1861384" y="749300"/>
                  </a:lnTo>
                  <a:lnTo>
                    <a:pt x="1838481" y="711200"/>
                  </a:lnTo>
                  <a:lnTo>
                    <a:pt x="1813565" y="673100"/>
                  </a:lnTo>
                  <a:lnTo>
                    <a:pt x="1786712" y="647700"/>
                  </a:lnTo>
                  <a:lnTo>
                    <a:pt x="1757998" y="609600"/>
                  </a:lnTo>
                  <a:lnTo>
                    <a:pt x="1727499" y="571500"/>
                  </a:lnTo>
                  <a:lnTo>
                    <a:pt x="1695290" y="546100"/>
                  </a:lnTo>
                  <a:lnTo>
                    <a:pt x="1661448" y="520700"/>
                  </a:lnTo>
                  <a:lnTo>
                    <a:pt x="1626048" y="495300"/>
                  </a:lnTo>
                  <a:lnTo>
                    <a:pt x="1589166" y="469900"/>
                  </a:lnTo>
                  <a:lnTo>
                    <a:pt x="1550878" y="444500"/>
                  </a:lnTo>
                  <a:lnTo>
                    <a:pt x="1511260" y="419100"/>
                  </a:lnTo>
                  <a:lnTo>
                    <a:pt x="1428338" y="393700"/>
                  </a:lnTo>
                  <a:lnTo>
                    <a:pt x="1385184" y="368300"/>
                  </a:lnTo>
                  <a:lnTo>
                    <a:pt x="1341005" y="368300"/>
                  </a:lnTo>
                  <a:lnTo>
                    <a:pt x="1249869" y="342900"/>
                  </a:lnTo>
                  <a:lnTo>
                    <a:pt x="1155537" y="342900"/>
                  </a:lnTo>
                  <a:lnTo>
                    <a:pt x="1155537" y="0"/>
                  </a:lnTo>
                  <a:lnTo>
                    <a:pt x="1296922" y="0"/>
                  </a:lnTo>
                  <a:lnTo>
                    <a:pt x="1342971" y="12700"/>
                  </a:lnTo>
                  <a:lnTo>
                    <a:pt x="1388418" y="12700"/>
                  </a:lnTo>
                  <a:lnTo>
                    <a:pt x="1563444" y="63500"/>
                  </a:lnTo>
                  <a:lnTo>
                    <a:pt x="1605324" y="88900"/>
                  </a:lnTo>
                  <a:lnTo>
                    <a:pt x="1646380" y="101600"/>
                  </a:lnTo>
                  <a:lnTo>
                    <a:pt x="1686573" y="127000"/>
                  </a:lnTo>
                  <a:lnTo>
                    <a:pt x="1725867" y="139700"/>
                  </a:lnTo>
                  <a:lnTo>
                    <a:pt x="1764225" y="165100"/>
                  </a:lnTo>
                  <a:lnTo>
                    <a:pt x="1801609" y="190500"/>
                  </a:lnTo>
                  <a:lnTo>
                    <a:pt x="1837982" y="215900"/>
                  </a:lnTo>
                  <a:lnTo>
                    <a:pt x="1873308" y="241300"/>
                  </a:lnTo>
                  <a:lnTo>
                    <a:pt x="1907548" y="266700"/>
                  </a:lnTo>
                  <a:lnTo>
                    <a:pt x="1940666" y="304800"/>
                  </a:lnTo>
                  <a:lnTo>
                    <a:pt x="1972625" y="330200"/>
                  </a:lnTo>
                  <a:lnTo>
                    <a:pt x="2003387" y="368300"/>
                  </a:lnTo>
                  <a:lnTo>
                    <a:pt x="2032916" y="393700"/>
                  </a:lnTo>
                  <a:lnTo>
                    <a:pt x="2061173" y="431800"/>
                  </a:lnTo>
                  <a:lnTo>
                    <a:pt x="2088123" y="469900"/>
                  </a:lnTo>
                  <a:lnTo>
                    <a:pt x="2113727" y="508000"/>
                  </a:lnTo>
                  <a:lnTo>
                    <a:pt x="2137948" y="546100"/>
                  </a:lnTo>
                  <a:lnTo>
                    <a:pt x="2160750" y="584200"/>
                  </a:lnTo>
                  <a:lnTo>
                    <a:pt x="2182095" y="622300"/>
                  </a:lnTo>
                  <a:lnTo>
                    <a:pt x="2201946" y="660400"/>
                  </a:lnTo>
                  <a:lnTo>
                    <a:pt x="2220266" y="698500"/>
                  </a:lnTo>
                  <a:lnTo>
                    <a:pt x="2237018" y="736600"/>
                  </a:lnTo>
                  <a:lnTo>
                    <a:pt x="2252164" y="787400"/>
                  </a:lnTo>
                  <a:lnTo>
                    <a:pt x="2265667" y="825500"/>
                  </a:lnTo>
                  <a:lnTo>
                    <a:pt x="2277491" y="876300"/>
                  </a:lnTo>
                  <a:lnTo>
                    <a:pt x="2287598" y="914400"/>
                  </a:lnTo>
                  <a:lnTo>
                    <a:pt x="2295950" y="965200"/>
                  </a:lnTo>
                  <a:lnTo>
                    <a:pt x="2302511" y="1003300"/>
                  </a:lnTo>
                  <a:lnTo>
                    <a:pt x="2307243" y="1054100"/>
                  </a:lnTo>
                  <a:lnTo>
                    <a:pt x="2310110" y="1104900"/>
                  </a:lnTo>
                  <a:lnTo>
                    <a:pt x="2311074" y="1155700"/>
                  </a:lnTo>
                  <a:lnTo>
                    <a:pt x="2310110" y="1193800"/>
                  </a:lnTo>
                  <a:lnTo>
                    <a:pt x="2307243" y="1244600"/>
                  </a:lnTo>
                  <a:lnTo>
                    <a:pt x="2302511" y="1295400"/>
                  </a:lnTo>
                  <a:lnTo>
                    <a:pt x="2295950" y="1333500"/>
                  </a:lnTo>
                  <a:lnTo>
                    <a:pt x="2287598" y="1384300"/>
                  </a:lnTo>
                  <a:lnTo>
                    <a:pt x="2277491" y="1422400"/>
                  </a:lnTo>
                  <a:lnTo>
                    <a:pt x="2265667" y="1473200"/>
                  </a:lnTo>
                  <a:lnTo>
                    <a:pt x="2252164" y="1511300"/>
                  </a:lnTo>
                  <a:lnTo>
                    <a:pt x="2237018" y="1562100"/>
                  </a:lnTo>
                  <a:lnTo>
                    <a:pt x="2220266" y="1600200"/>
                  </a:lnTo>
                  <a:lnTo>
                    <a:pt x="2201946" y="1638300"/>
                  </a:lnTo>
                  <a:lnTo>
                    <a:pt x="2182095" y="1676400"/>
                  </a:lnTo>
                  <a:lnTo>
                    <a:pt x="2160750" y="1714500"/>
                  </a:lnTo>
                  <a:lnTo>
                    <a:pt x="2137948" y="1752600"/>
                  </a:lnTo>
                  <a:lnTo>
                    <a:pt x="2113727" y="1790700"/>
                  </a:lnTo>
                  <a:lnTo>
                    <a:pt x="2088123" y="1828800"/>
                  </a:lnTo>
                  <a:lnTo>
                    <a:pt x="2061173" y="1866900"/>
                  </a:lnTo>
                  <a:lnTo>
                    <a:pt x="2032916" y="1905000"/>
                  </a:lnTo>
                  <a:lnTo>
                    <a:pt x="2003387" y="1930400"/>
                  </a:lnTo>
                  <a:lnTo>
                    <a:pt x="1982879" y="1955800"/>
                  </a:lnTo>
                  <a:close/>
                </a:path>
                <a:path w="2311400" h="2298700">
                  <a:moveTo>
                    <a:pt x="1296922" y="2298700"/>
                  </a:moveTo>
                  <a:lnTo>
                    <a:pt x="1014152" y="2298700"/>
                  </a:lnTo>
                  <a:lnTo>
                    <a:pt x="968103" y="2286000"/>
                  </a:lnTo>
                  <a:lnTo>
                    <a:pt x="1342971" y="2286000"/>
                  </a:lnTo>
                  <a:lnTo>
                    <a:pt x="1296922" y="2298700"/>
                  </a:lnTo>
                  <a:close/>
                </a:path>
              </a:pathLst>
            </a:custGeom>
            <a:solidFill>
              <a:srgbClr val="C8C6C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7869182" y="5270442"/>
              <a:ext cx="1155065" cy="2279015"/>
            </a:xfrm>
            <a:custGeom>
              <a:avLst/>
              <a:gdLst/>
              <a:ahLst/>
              <a:cxnLst/>
              <a:rect l="l" t="t" r="r" b="b"/>
              <a:pathLst>
                <a:path w="1155065" h="2279015">
                  <a:moveTo>
                    <a:pt x="157762" y="2278955"/>
                  </a:moveTo>
                  <a:lnTo>
                    <a:pt x="113933" y="2269316"/>
                  </a:lnTo>
                  <a:lnTo>
                    <a:pt x="74044" y="2248755"/>
                  </a:lnTo>
                  <a:lnTo>
                    <a:pt x="40290" y="2218064"/>
                  </a:lnTo>
                  <a:lnTo>
                    <a:pt x="15705" y="2179633"/>
                  </a:lnTo>
                  <a:lnTo>
                    <a:pt x="2138" y="2136857"/>
                  </a:lnTo>
                  <a:lnTo>
                    <a:pt x="0" y="2092031"/>
                  </a:lnTo>
                  <a:lnTo>
                    <a:pt x="9702" y="2047454"/>
                  </a:lnTo>
                  <a:lnTo>
                    <a:pt x="30692" y="2006948"/>
                  </a:lnTo>
                  <a:lnTo>
                    <a:pt x="60954" y="1973810"/>
                  </a:lnTo>
                  <a:lnTo>
                    <a:pt x="98705" y="1949545"/>
                  </a:lnTo>
                  <a:lnTo>
                    <a:pt x="142161" y="1935658"/>
                  </a:lnTo>
                  <a:lnTo>
                    <a:pt x="189792" y="1925647"/>
                  </a:lnTo>
                  <a:lnTo>
                    <a:pt x="236254" y="1912953"/>
                  </a:lnTo>
                  <a:lnTo>
                    <a:pt x="281470" y="1897668"/>
                  </a:lnTo>
                  <a:lnTo>
                    <a:pt x="325365" y="1879882"/>
                  </a:lnTo>
                  <a:lnTo>
                    <a:pt x="367863" y="1859687"/>
                  </a:lnTo>
                  <a:lnTo>
                    <a:pt x="408886" y="1837174"/>
                  </a:lnTo>
                  <a:lnTo>
                    <a:pt x="448358" y="1812435"/>
                  </a:lnTo>
                  <a:lnTo>
                    <a:pt x="486205" y="1785559"/>
                  </a:lnTo>
                  <a:lnTo>
                    <a:pt x="522348" y="1756639"/>
                  </a:lnTo>
                  <a:lnTo>
                    <a:pt x="556712" y="1725766"/>
                  </a:lnTo>
                  <a:lnTo>
                    <a:pt x="589221" y="1693030"/>
                  </a:lnTo>
                  <a:lnTo>
                    <a:pt x="619798" y="1658524"/>
                  </a:lnTo>
                  <a:lnTo>
                    <a:pt x="648367" y="1622337"/>
                  </a:lnTo>
                  <a:lnTo>
                    <a:pt x="674852" y="1584562"/>
                  </a:lnTo>
                  <a:lnTo>
                    <a:pt x="699176" y="1545289"/>
                  </a:lnTo>
                  <a:lnTo>
                    <a:pt x="721264" y="1504609"/>
                  </a:lnTo>
                  <a:lnTo>
                    <a:pt x="741039" y="1462614"/>
                  </a:lnTo>
                  <a:lnTo>
                    <a:pt x="758425" y="1419395"/>
                  </a:lnTo>
                  <a:lnTo>
                    <a:pt x="773345" y="1375043"/>
                  </a:lnTo>
                  <a:lnTo>
                    <a:pt x="785723" y="1329649"/>
                  </a:lnTo>
                  <a:lnTo>
                    <a:pt x="795484" y="1283304"/>
                  </a:lnTo>
                  <a:lnTo>
                    <a:pt x="802550" y="1236100"/>
                  </a:lnTo>
                  <a:lnTo>
                    <a:pt x="806845" y="1188127"/>
                  </a:lnTo>
                  <a:lnTo>
                    <a:pt x="808294" y="1139477"/>
                  </a:lnTo>
                  <a:lnTo>
                    <a:pt x="806800" y="1090323"/>
                  </a:lnTo>
                  <a:lnTo>
                    <a:pt x="802550" y="1042854"/>
                  </a:lnTo>
                  <a:lnTo>
                    <a:pt x="795484" y="995650"/>
                  </a:lnTo>
                  <a:lnTo>
                    <a:pt x="785723" y="949305"/>
                  </a:lnTo>
                  <a:lnTo>
                    <a:pt x="773345" y="903911"/>
                  </a:lnTo>
                  <a:lnTo>
                    <a:pt x="758425" y="859559"/>
                  </a:lnTo>
                  <a:lnTo>
                    <a:pt x="741039" y="816340"/>
                  </a:lnTo>
                  <a:lnTo>
                    <a:pt x="721264" y="774345"/>
                  </a:lnTo>
                  <a:lnTo>
                    <a:pt x="699176" y="733665"/>
                  </a:lnTo>
                  <a:lnTo>
                    <a:pt x="674852" y="694392"/>
                  </a:lnTo>
                  <a:lnTo>
                    <a:pt x="648367" y="656617"/>
                  </a:lnTo>
                  <a:lnTo>
                    <a:pt x="619798" y="620430"/>
                  </a:lnTo>
                  <a:lnTo>
                    <a:pt x="589221" y="585923"/>
                  </a:lnTo>
                  <a:lnTo>
                    <a:pt x="556712" y="553188"/>
                  </a:lnTo>
                  <a:lnTo>
                    <a:pt x="522348" y="522315"/>
                  </a:lnTo>
                  <a:lnTo>
                    <a:pt x="486205" y="493395"/>
                  </a:lnTo>
                  <a:lnTo>
                    <a:pt x="448358" y="466519"/>
                  </a:lnTo>
                  <a:lnTo>
                    <a:pt x="408886" y="441780"/>
                  </a:lnTo>
                  <a:lnTo>
                    <a:pt x="367863" y="419267"/>
                  </a:lnTo>
                  <a:lnTo>
                    <a:pt x="325365" y="399072"/>
                  </a:lnTo>
                  <a:lnTo>
                    <a:pt x="281470" y="381286"/>
                  </a:lnTo>
                  <a:lnTo>
                    <a:pt x="236254" y="366001"/>
                  </a:lnTo>
                  <a:lnTo>
                    <a:pt x="189792" y="353307"/>
                  </a:lnTo>
                  <a:lnTo>
                    <a:pt x="142161" y="343295"/>
                  </a:lnTo>
                  <a:lnTo>
                    <a:pt x="98705" y="329409"/>
                  </a:lnTo>
                  <a:lnTo>
                    <a:pt x="60954" y="305144"/>
                  </a:lnTo>
                  <a:lnTo>
                    <a:pt x="30692" y="272006"/>
                  </a:lnTo>
                  <a:lnTo>
                    <a:pt x="9702" y="231500"/>
                  </a:lnTo>
                  <a:lnTo>
                    <a:pt x="0" y="186923"/>
                  </a:lnTo>
                  <a:lnTo>
                    <a:pt x="2138" y="142097"/>
                  </a:lnTo>
                  <a:lnTo>
                    <a:pt x="15705" y="99321"/>
                  </a:lnTo>
                  <a:lnTo>
                    <a:pt x="40290" y="60890"/>
                  </a:lnTo>
                  <a:lnTo>
                    <a:pt x="74044" y="30199"/>
                  </a:lnTo>
                  <a:lnTo>
                    <a:pt x="113933" y="9638"/>
                  </a:lnTo>
                  <a:lnTo>
                    <a:pt x="157762" y="0"/>
                  </a:lnTo>
                  <a:lnTo>
                    <a:pt x="203336" y="2075"/>
                  </a:lnTo>
                  <a:lnTo>
                    <a:pt x="251536" y="11767"/>
                  </a:lnTo>
                  <a:lnTo>
                    <a:pt x="298919" y="23387"/>
                  </a:lnTo>
                  <a:lnTo>
                    <a:pt x="345448" y="36890"/>
                  </a:lnTo>
                  <a:lnTo>
                    <a:pt x="391085" y="52230"/>
                  </a:lnTo>
                  <a:lnTo>
                    <a:pt x="435790" y="69362"/>
                  </a:lnTo>
                  <a:lnTo>
                    <a:pt x="479525" y="88239"/>
                  </a:lnTo>
                  <a:lnTo>
                    <a:pt x="522253" y="108815"/>
                  </a:lnTo>
                  <a:lnTo>
                    <a:pt x="563935" y="131045"/>
                  </a:lnTo>
                  <a:lnTo>
                    <a:pt x="604532" y="154884"/>
                  </a:lnTo>
                  <a:lnTo>
                    <a:pt x="644007" y="180284"/>
                  </a:lnTo>
                  <a:lnTo>
                    <a:pt x="682320" y="207201"/>
                  </a:lnTo>
                  <a:lnTo>
                    <a:pt x="719435" y="235588"/>
                  </a:lnTo>
                  <a:lnTo>
                    <a:pt x="755311" y="265400"/>
                  </a:lnTo>
                  <a:lnTo>
                    <a:pt x="789912" y="296592"/>
                  </a:lnTo>
                  <a:lnTo>
                    <a:pt x="823198" y="329116"/>
                  </a:lnTo>
                  <a:lnTo>
                    <a:pt x="855132" y="362928"/>
                  </a:lnTo>
                  <a:lnTo>
                    <a:pt x="885674" y="397981"/>
                  </a:lnTo>
                  <a:lnTo>
                    <a:pt x="914788" y="434231"/>
                  </a:lnTo>
                  <a:lnTo>
                    <a:pt x="942434" y="471630"/>
                  </a:lnTo>
                  <a:lnTo>
                    <a:pt x="968573" y="510133"/>
                  </a:lnTo>
                  <a:lnTo>
                    <a:pt x="993169" y="549695"/>
                  </a:lnTo>
                  <a:lnTo>
                    <a:pt x="1016182" y="590270"/>
                  </a:lnTo>
                  <a:lnTo>
                    <a:pt x="1037575" y="631811"/>
                  </a:lnTo>
                  <a:lnTo>
                    <a:pt x="1057308" y="674273"/>
                  </a:lnTo>
                  <a:lnTo>
                    <a:pt x="1075343" y="717611"/>
                  </a:lnTo>
                  <a:lnTo>
                    <a:pt x="1091643" y="761778"/>
                  </a:lnTo>
                  <a:lnTo>
                    <a:pt x="1106169" y="806729"/>
                  </a:lnTo>
                  <a:lnTo>
                    <a:pt x="1118882" y="852417"/>
                  </a:lnTo>
                  <a:lnTo>
                    <a:pt x="1129745" y="898797"/>
                  </a:lnTo>
                  <a:lnTo>
                    <a:pt x="1138718" y="945824"/>
                  </a:lnTo>
                  <a:lnTo>
                    <a:pt x="1145764" y="993451"/>
                  </a:lnTo>
                  <a:lnTo>
                    <a:pt x="1150922" y="1042854"/>
                  </a:lnTo>
                  <a:lnTo>
                    <a:pt x="1153932" y="1090827"/>
                  </a:lnTo>
                  <a:lnTo>
                    <a:pt x="1154955" y="1139477"/>
                  </a:lnTo>
                  <a:lnTo>
                    <a:pt x="1153921" y="1188631"/>
                  </a:lnTo>
                  <a:lnTo>
                    <a:pt x="1150845" y="1237321"/>
                  </a:lnTo>
                  <a:lnTo>
                    <a:pt x="1145764" y="1285503"/>
                  </a:lnTo>
                  <a:lnTo>
                    <a:pt x="1138718" y="1333130"/>
                  </a:lnTo>
                  <a:lnTo>
                    <a:pt x="1129745" y="1380157"/>
                  </a:lnTo>
                  <a:lnTo>
                    <a:pt x="1118882" y="1426537"/>
                  </a:lnTo>
                  <a:lnTo>
                    <a:pt x="1106169" y="1472226"/>
                  </a:lnTo>
                  <a:lnTo>
                    <a:pt x="1091643" y="1517176"/>
                  </a:lnTo>
                  <a:lnTo>
                    <a:pt x="1075343" y="1561343"/>
                  </a:lnTo>
                  <a:lnTo>
                    <a:pt x="1057308" y="1604681"/>
                  </a:lnTo>
                  <a:lnTo>
                    <a:pt x="1037575" y="1647143"/>
                  </a:lnTo>
                  <a:lnTo>
                    <a:pt x="1016182" y="1688684"/>
                  </a:lnTo>
                  <a:lnTo>
                    <a:pt x="993169" y="1729259"/>
                  </a:lnTo>
                  <a:lnTo>
                    <a:pt x="968573" y="1768821"/>
                  </a:lnTo>
                  <a:lnTo>
                    <a:pt x="942434" y="1807324"/>
                  </a:lnTo>
                  <a:lnTo>
                    <a:pt x="914788" y="1844723"/>
                  </a:lnTo>
                  <a:lnTo>
                    <a:pt x="885674" y="1880973"/>
                  </a:lnTo>
                  <a:lnTo>
                    <a:pt x="855132" y="1916026"/>
                  </a:lnTo>
                  <a:lnTo>
                    <a:pt x="823198" y="1949838"/>
                  </a:lnTo>
                  <a:lnTo>
                    <a:pt x="789912" y="1982362"/>
                  </a:lnTo>
                  <a:lnTo>
                    <a:pt x="755311" y="2013554"/>
                  </a:lnTo>
                  <a:lnTo>
                    <a:pt x="719435" y="2043366"/>
                  </a:lnTo>
                  <a:lnTo>
                    <a:pt x="682320" y="2071753"/>
                  </a:lnTo>
                  <a:lnTo>
                    <a:pt x="644007" y="2098670"/>
                  </a:lnTo>
                  <a:lnTo>
                    <a:pt x="604532" y="2124070"/>
                  </a:lnTo>
                  <a:lnTo>
                    <a:pt x="563935" y="2147909"/>
                  </a:lnTo>
                  <a:lnTo>
                    <a:pt x="522253" y="2170139"/>
                  </a:lnTo>
                  <a:lnTo>
                    <a:pt x="479525" y="2190715"/>
                  </a:lnTo>
                  <a:lnTo>
                    <a:pt x="435790" y="2209592"/>
                  </a:lnTo>
                  <a:lnTo>
                    <a:pt x="391085" y="2226724"/>
                  </a:lnTo>
                  <a:lnTo>
                    <a:pt x="345448" y="2242064"/>
                  </a:lnTo>
                  <a:lnTo>
                    <a:pt x="298919" y="2255567"/>
                  </a:lnTo>
                  <a:lnTo>
                    <a:pt x="251536" y="2267188"/>
                  </a:lnTo>
                  <a:lnTo>
                    <a:pt x="203336" y="2276880"/>
                  </a:lnTo>
                  <a:lnTo>
                    <a:pt x="157762" y="2278955"/>
                  </a:lnTo>
                  <a:close/>
                </a:path>
              </a:pathLst>
            </a:custGeom>
            <a:solidFill>
              <a:srgbClr val="3B3B3B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 descr=""/>
          <p:cNvGrpSpPr/>
          <p:nvPr/>
        </p:nvGrpSpPr>
        <p:grpSpPr>
          <a:xfrm>
            <a:off x="9725056" y="5266757"/>
            <a:ext cx="2311400" cy="2298700"/>
            <a:chOff x="9725056" y="5266757"/>
            <a:chExt cx="2311400" cy="2298700"/>
          </a:xfrm>
        </p:grpSpPr>
        <p:sp>
          <p:nvSpPr>
            <p:cNvPr id="12" name="object 12" descr=""/>
            <p:cNvSpPr/>
            <p:nvPr/>
          </p:nvSpPr>
          <p:spPr>
            <a:xfrm>
              <a:off x="9725056" y="5266757"/>
              <a:ext cx="2311400" cy="2298700"/>
            </a:xfrm>
            <a:custGeom>
              <a:avLst/>
              <a:gdLst/>
              <a:ahLst/>
              <a:cxnLst/>
              <a:rect l="l" t="t" r="r" b="b"/>
              <a:pathLst>
                <a:path w="2311400" h="2298700">
                  <a:moveTo>
                    <a:pt x="1388418" y="2286000"/>
                  </a:moveTo>
                  <a:lnTo>
                    <a:pt x="922656" y="2286000"/>
                  </a:lnTo>
                  <a:lnTo>
                    <a:pt x="747630" y="2235200"/>
                  </a:lnTo>
                  <a:lnTo>
                    <a:pt x="705750" y="2209800"/>
                  </a:lnTo>
                  <a:lnTo>
                    <a:pt x="664695" y="2197100"/>
                  </a:lnTo>
                  <a:lnTo>
                    <a:pt x="624501" y="2171700"/>
                  </a:lnTo>
                  <a:lnTo>
                    <a:pt x="585207" y="2159000"/>
                  </a:lnTo>
                  <a:lnTo>
                    <a:pt x="546849" y="2133600"/>
                  </a:lnTo>
                  <a:lnTo>
                    <a:pt x="509465" y="2108200"/>
                  </a:lnTo>
                  <a:lnTo>
                    <a:pt x="473092" y="2082800"/>
                  </a:lnTo>
                  <a:lnTo>
                    <a:pt x="437766" y="2057400"/>
                  </a:lnTo>
                  <a:lnTo>
                    <a:pt x="403526" y="2032000"/>
                  </a:lnTo>
                  <a:lnTo>
                    <a:pt x="370408" y="1993900"/>
                  </a:lnTo>
                  <a:lnTo>
                    <a:pt x="338449" y="1968500"/>
                  </a:lnTo>
                  <a:lnTo>
                    <a:pt x="307687" y="1930400"/>
                  </a:lnTo>
                  <a:lnTo>
                    <a:pt x="278158" y="1905000"/>
                  </a:lnTo>
                  <a:lnTo>
                    <a:pt x="249901" y="1866900"/>
                  </a:lnTo>
                  <a:lnTo>
                    <a:pt x="222951" y="1828800"/>
                  </a:lnTo>
                  <a:lnTo>
                    <a:pt x="197347" y="1790700"/>
                  </a:lnTo>
                  <a:lnTo>
                    <a:pt x="173126" y="1752600"/>
                  </a:lnTo>
                  <a:lnTo>
                    <a:pt x="150324" y="1714500"/>
                  </a:lnTo>
                  <a:lnTo>
                    <a:pt x="128979" y="1676400"/>
                  </a:lnTo>
                  <a:lnTo>
                    <a:pt x="109128" y="1638300"/>
                  </a:lnTo>
                  <a:lnTo>
                    <a:pt x="90808" y="1600200"/>
                  </a:lnTo>
                  <a:lnTo>
                    <a:pt x="74056" y="1562100"/>
                  </a:lnTo>
                  <a:lnTo>
                    <a:pt x="58910" y="1511300"/>
                  </a:lnTo>
                  <a:lnTo>
                    <a:pt x="45406" y="1473200"/>
                  </a:lnTo>
                  <a:lnTo>
                    <a:pt x="33583" y="1422400"/>
                  </a:lnTo>
                  <a:lnTo>
                    <a:pt x="23476" y="1384300"/>
                  </a:lnTo>
                  <a:lnTo>
                    <a:pt x="15124" y="1333500"/>
                  </a:lnTo>
                  <a:lnTo>
                    <a:pt x="8563" y="1295400"/>
                  </a:lnTo>
                  <a:lnTo>
                    <a:pt x="3830" y="1244600"/>
                  </a:lnTo>
                  <a:lnTo>
                    <a:pt x="964" y="1193800"/>
                  </a:lnTo>
                  <a:lnTo>
                    <a:pt x="0" y="1155700"/>
                  </a:lnTo>
                  <a:lnTo>
                    <a:pt x="964" y="1104900"/>
                  </a:lnTo>
                  <a:lnTo>
                    <a:pt x="3830" y="1054100"/>
                  </a:lnTo>
                  <a:lnTo>
                    <a:pt x="8563" y="1003300"/>
                  </a:lnTo>
                  <a:lnTo>
                    <a:pt x="15124" y="965200"/>
                  </a:lnTo>
                  <a:lnTo>
                    <a:pt x="23476" y="914400"/>
                  </a:lnTo>
                  <a:lnTo>
                    <a:pt x="33583" y="876300"/>
                  </a:lnTo>
                  <a:lnTo>
                    <a:pt x="45406" y="825500"/>
                  </a:lnTo>
                  <a:lnTo>
                    <a:pt x="58910" y="787400"/>
                  </a:lnTo>
                  <a:lnTo>
                    <a:pt x="74056" y="736600"/>
                  </a:lnTo>
                  <a:lnTo>
                    <a:pt x="90808" y="698500"/>
                  </a:lnTo>
                  <a:lnTo>
                    <a:pt x="109128" y="660400"/>
                  </a:lnTo>
                  <a:lnTo>
                    <a:pt x="128979" y="622300"/>
                  </a:lnTo>
                  <a:lnTo>
                    <a:pt x="150324" y="584200"/>
                  </a:lnTo>
                  <a:lnTo>
                    <a:pt x="173126" y="546100"/>
                  </a:lnTo>
                  <a:lnTo>
                    <a:pt x="197347" y="508000"/>
                  </a:lnTo>
                  <a:lnTo>
                    <a:pt x="222951" y="469900"/>
                  </a:lnTo>
                  <a:lnTo>
                    <a:pt x="249901" y="431800"/>
                  </a:lnTo>
                  <a:lnTo>
                    <a:pt x="278158" y="393700"/>
                  </a:lnTo>
                  <a:lnTo>
                    <a:pt x="307687" y="368300"/>
                  </a:lnTo>
                  <a:lnTo>
                    <a:pt x="338449" y="330200"/>
                  </a:lnTo>
                  <a:lnTo>
                    <a:pt x="370408" y="304800"/>
                  </a:lnTo>
                  <a:lnTo>
                    <a:pt x="403526" y="266700"/>
                  </a:lnTo>
                  <a:lnTo>
                    <a:pt x="437766" y="241300"/>
                  </a:lnTo>
                  <a:lnTo>
                    <a:pt x="473092" y="215900"/>
                  </a:lnTo>
                  <a:lnTo>
                    <a:pt x="509465" y="190500"/>
                  </a:lnTo>
                  <a:lnTo>
                    <a:pt x="546849" y="165100"/>
                  </a:lnTo>
                  <a:lnTo>
                    <a:pt x="585207" y="139700"/>
                  </a:lnTo>
                  <a:lnTo>
                    <a:pt x="624501" y="127000"/>
                  </a:lnTo>
                  <a:lnTo>
                    <a:pt x="664695" y="101600"/>
                  </a:lnTo>
                  <a:lnTo>
                    <a:pt x="705750" y="88900"/>
                  </a:lnTo>
                  <a:lnTo>
                    <a:pt x="747630" y="63500"/>
                  </a:lnTo>
                  <a:lnTo>
                    <a:pt x="922656" y="12700"/>
                  </a:lnTo>
                  <a:lnTo>
                    <a:pt x="968103" y="12700"/>
                  </a:lnTo>
                  <a:lnTo>
                    <a:pt x="1014152" y="0"/>
                  </a:lnTo>
                  <a:lnTo>
                    <a:pt x="1155537" y="0"/>
                  </a:lnTo>
                  <a:lnTo>
                    <a:pt x="1155537" y="342900"/>
                  </a:lnTo>
                  <a:lnTo>
                    <a:pt x="1061205" y="342900"/>
                  </a:lnTo>
                  <a:lnTo>
                    <a:pt x="970069" y="368300"/>
                  </a:lnTo>
                  <a:lnTo>
                    <a:pt x="925889" y="368300"/>
                  </a:lnTo>
                  <a:lnTo>
                    <a:pt x="882736" y="393700"/>
                  </a:lnTo>
                  <a:lnTo>
                    <a:pt x="799814" y="419100"/>
                  </a:lnTo>
                  <a:lnTo>
                    <a:pt x="760196" y="444500"/>
                  </a:lnTo>
                  <a:lnTo>
                    <a:pt x="721908" y="469900"/>
                  </a:lnTo>
                  <a:lnTo>
                    <a:pt x="685026" y="495300"/>
                  </a:lnTo>
                  <a:lnTo>
                    <a:pt x="649626" y="520700"/>
                  </a:lnTo>
                  <a:lnTo>
                    <a:pt x="615784" y="546100"/>
                  </a:lnTo>
                  <a:lnTo>
                    <a:pt x="583575" y="571500"/>
                  </a:lnTo>
                  <a:lnTo>
                    <a:pt x="553076" y="609600"/>
                  </a:lnTo>
                  <a:lnTo>
                    <a:pt x="524362" y="647700"/>
                  </a:lnTo>
                  <a:lnTo>
                    <a:pt x="497509" y="673100"/>
                  </a:lnTo>
                  <a:lnTo>
                    <a:pt x="472593" y="711200"/>
                  </a:lnTo>
                  <a:lnTo>
                    <a:pt x="449690" y="749300"/>
                  </a:lnTo>
                  <a:lnTo>
                    <a:pt x="428876" y="800100"/>
                  </a:lnTo>
                  <a:lnTo>
                    <a:pt x="410226" y="838200"/>
                  </a:lnTo>
                  <a:lnTo>
                    <a:pt x="393817" y="876300"/>
                  </a:lnTo>
                  <a:lnTo>
                    <a:pt x="379724" y="914400"/>
                  </a:lnTo>
                  <a:lnTo>
                    <a:pt x="368024" y="965200"/>
                  </a:lnTo>
                  <a:lnTo>
                    <a:pt x="358791" y="1003300"/>
                  </a:lnTo>
                  <a:lnTo>
                    <a:pt x="352103" y="1054100"/>
                  </a:lnTo>
                  <a:lnTo>
                    <a:pt x="348034" y="1104900"/>
                  </a:lnTo>
                  <a:lnTo>
                    <a:pt x="346661" y="1155700"/>
                  </a:lnTo>
                  <a:lnTo>
                    <a:pt x="348034" y="1193800"/>
                  </a:lnTo>
                  <a:lnTo>
                    <a:pt x="352103" y="1244600"/>
                  </a:lnTo>
                  <a:lnTo>
                    <a:pt x="358791" y="1295400"/>
                  </a:lnTo>
                  <a:lnTo>
                    <a:pt x="368024" y="1333500"/>
                  </a:lnTo>
                  <a:lnTo>
                    <a:pt x="379724" y="1384300"/>
                  </a:lnTo>
                  <a:lnTo>
                    <a:pt x="393817" y="1422400"/>
                  </a:lnTo>
                  <a:lnTo>
                    <a:pt x="410226" y="1460500"/>
                  </a:lnTo>
                  <a:lnTo>
                    <a:pt x="428876" y="1511300"/>
                  </a:lnTo>
                  <a:lnTo>
                    <a:pt x="449690" y="1549400"/>
                  </a:lnTo>
                  <a:lnTo>
                    <a:pt x="472593" y="1587500"/>
                  </a:lnTo>
                  <a:lnTo>
                    <a:pt x="497509" y="1625600"/>
                  </a:lnTo>
                  <a:lnTo>
                    <a:pt x="524362" y="1651000"/>
                  </a:lnTo>
                  <a:lnTo>
                    <a:pt x="553076" y="1689100"/>
                  </a:lnTo>
                  <a:lnTo>
                    <a:pt x="583575" y="1727200"/>
                  </a:lnTo>
                  <a:lnTo>
                    <a:pt x="615784" y="1752600"/>
                  </a:lnTo>
                  <a:lnTo>
                    <a:pt x="649626" y="1778000"/>
                  </a:lnTo>
                  <a:lnTo>
                    <a:pt x="685026" y="1803400"/>
                  </a:lnTo>
                  <a:lnTo>
                    <a:pt x="721908" y="1828800"/>
                  </a:lnTo>
                  <a:lnTo>
                    <a:pt x="760196" y="1854200"/>
                  </a:lnTo>
                  <a:lnTo>
                    <a:pt x="799814" y="1879600"/>
                  </a:lnTo>
                  <a:lnTo>
                    <a:pt x="882736" y="1905000"/>
                  </a:lnTo>
                  <a:lnTo>
                    <a:pt x="925889" y="1930400"/>
                  </a:lnTo>
                  <a:lnTo>
                    <a:pt x="970069" y="1943100"/>
                  </a:lnTo>
                  <a:lnTo>
                    <a:pt x="1015200" y="1943100"/>
                  </a:lnTo>
                  <a:lnTo>
                    <a:pt x="1061205" y="1955800"/>
                  </a:lnTo>
                  <a:lnTo>
                    <a:pt x="1982879" y="1955800"/>
                  </a:lnTo>
                  <a:lnTo>
                    <a:pt x="1972625" y="1968500"/>
                  </a:lnTo>
                  <a:lnTo>
                    <a:pt x="1940667" y="1993900"/>
                  </a:lnTo>
                  <a:lnTo>
                    <a:pt x="1907548" y="2032000"/>
                  </a:lnTo>
                  <a:lnTo>
                    <a:pt x="1873308" y="2057400"/>
                  </a:lnTo>
                  <a:lnTo>
                    <a:pt x="1837983" y="2082800"/>
                  </a:lnTo>
                  <a:lnTo>
                    <a:pt x="1801609" y="2108200"/>
                  </a:lnTo>
                  <a:lnTo>
                    <a:pt x="1764225" y="2133600"/>
                  </a:lnTo>
                  <a:lnTo>
                    <a:pt x="1725867" y="2159000"/>
                  </a:lnTo>
                  <a:lnTo>
                    <a:pt x="1686573" y="2171700"/>
                  </a:lnTo>
                  <a:lnTo>
                    <a:pt x="1646380" y="2197100"/>
                  </a:lnTo>
                  <a:lnTo>
                    <a:pt x="1605324" y="2209800"/>
                  </a:lnTo>
                  <a:lnTo>
                    <a:pt x="1563444" y="2235200"/>
                  </a:lnTo>
                  <a:lnTo>
                    <a:pt x="1388418" y="2286000"/>
                  </a:lnTo>
                  <a:close/>
                </a:path>
                <a:path w="2311400" h="2298700">
                  <a:moveTo>
                    <a:pt x="1982879" y="1955800"/>
                  </a:moveTo>
                  <a:lnTo>
                    <a:pt x="1249869" y="1955800"/>
                  </a:lnTo>
                  <a:lnTo>
                    <a:pt x="1295874" y="1943100"/>
                  </a:lnTo>
                  <a:lnTo>
                    <a:pt x="1341005" y="1943100"/>
                  </a:lnTo>
                  <a:lnTo>
                    <a:pt x="1385185" y="1930400"/>
                  </a:lnTo>
                  <a:lnTo>
                    <a:pt x="1428338" y="1905000"/>
                  </a:lnTo>
                  <a:lnTo>
                    <a:pt x="1511260" y="1879600"/>
                  </a:lnTo>
                  <a:lnTo>
                    <a:pt x="1550878" y="1854200"/>
                  </a:lnTo>
                  <a:lnTo>
                    <a:pt x="1589166" y="1828800"/>
                  </a:lnTo>
                  <a:lnTo>
                    <a:pt x="1626048" y="1803400"/>
                  </a:lnTo>
                  <a:lnTo>
                    <a:pt x="1661448" y="1778000"/>
                  </a:lnTo>
                  <a:lnTo>
                    <a:pt x="1695290" y="1752600"/>
                  </a:lnTo>
                  <a:lnTo>
                    <a:pt x="1727499" y="1727200"/>
                  </a:lnTo>
                  <a:lnTo>
                    <a:pt x="1757998" y="1689100"/>
                  </a:lnTo>
                  <a:lnTo>
                    <a:pt x="1786712" y="1651000"/>
                  </a:lnTo>
                  <a:lnTo>
                    <a:pt x="1813565" y="1625600"/>
                  </a:lnTo>
                  <a:lnTo>
                    <a:pt x="1838481" y="1587500"/>
                  </a:lnTo>
                  <a:lnTo>
                    <a:pt x="1861384" y="1549400"/>
                  </a:lnTo>
                  <a:lnTo>
                    <a:pt x="1882198" y="1511300"/>
                  </a:lnTo>
                  <a:lnTo>
                    <a:pt x="1900848" y="1460500"/>
                  </a:lnTo>
                  <a:lnTo>
                    <a:pt x="1917257" y="1422400"/>
                  </a:lnTo>
                  <a:lnTo>
                    <a:pt x="1931350" y="1384300"/>
                  </a:lnTo>
                  <a:lnTo>
                    <a:pt x="1943050" y="1333500"/>
                  </a:lnTo>
                  <a:lnTo>
                    <a:pt x="1952283" y="1295400"/>
                  </a:lnTo>
                  <a:lnTo>
                    <a:pt x="1958972" y="1244600"/>
                  </a:lnTo>
                  <a:lnTo>
                    <a:pt x="1963040" y="1193800"/>
                  </a:lnTo>
                  <a:lnTo>
                    <a:pt x="1964413" y="1155700"/>
                  </a:lnTo>
                  <a:lnTo>
                    <a:pt x="1963040" y="1104900"/>
                  </a:lnTo>
                  <a:lnTo>
                    <a:pt x="1958972" y="1054100"/>
                  </a:lnTo>
                  <a:lnTo>
                    <a:pt x="1952283" y="1003300"/>
                  </a:lnTo>
                  <a:lnTo>
                    <a:pt x="1943050" y="965200"/>
                  </a:lnTo>
                  <a:lnTo>
                    <a:pt x="1931350" y="914400"/>
                  </a:lnTo>
                  <a:lnTo>
                    <a:pt x="1917257" y="876300"/>
                  </a:lnTo>
                  <a:lnTo>
                    <a:pt x="1900848" y="838200"/>
                  </a:lnTo>
                  <a:lnTo>
                    <a:pt x="1882198" y="800100"/>
                  </a:lnTo>
                  <a:lnTo>
                    <a:pt x="1861384" y="749300"/>
                  </a:lnTo>
                  <a:lnTo>
                    <a:pt x="1838481" y="711200"/>
                  </a:lnTo>
                  <a:lnTo>
                    <a:pt x="1813565" y="673100"/>
                  </a:lnTo>
                  <a:lnTo>
                    <a:pt x="1786712" y="647700"/>
                  </a:lnTo>
                  <a:lnTo>
                    <a:pt x="1757998" y="609600"/>
                  </a:lnTo>
                  <a:lnTo>
                    <a:pt x="1727499" y="571500"/>
                  </a:lnTo>
                  <a:lnTo>
                    <a:pt x="1695290" y="546100"/>
                  </a:lnTo>
                  <a:lnTo>
                    <a:pt x="1661448" y="520700"/>
                  </a:lnTo>
                  <a:lnTo>
                    <a:pt x="1626048" y="495300"/>
                  </a:lnTo>
                  <a:lnTo>
                    <a:pt x="1589166" y="469900"/>
                  </a:lnTo>
                  <a:lnTo>
                    <a:pt x="1550878" y="444500"/>
                  </a:lnTo>
                  <a:lnTo>
                    <a:pt x="1511260" y="419100"/>
                  </a:lnTo>
                  <a:lnTo>
                    <a:pt x="1428338" y="393700"/>
                  </a:lnTo>
                  <a:lnTo>
                    <a:pt x="1385185" y="368300"/>
                  </a:lnTo>
                  <a:lnTo>
                    <a:pt x="1341005" y="368300"/>
                  </a:lnTo>
                  <a:lnTo>
                    <a:pt x="1249869" y="342900"/>
                  </a:lnTo>
                  <a:lnTo>
                    <a:pt x="1155537" y="342900"/>
                  </a:lnTo>
                  <a:lnTo>
                    <a:pt x="1155537" y="0"/>
                  </a:lnTo>
                  <a:lnTo>
                    <a:pt x="1296923" y="0"/>
                  </a:lnTo>
                  <a:lnTo>
                    <a:pt x="1342971" y="12700"/>
                  </a:lnTo>
                  <a:lnTo>
                    <a:pt x="1388418" y="12700"/>
                  </a:lnTo>
                  <a:lnTo>
                    <a:pt x="1563444" y="63500"/>
                  </a:lnTo>
                  <a:lnTo>
                    <a:pt x="1605324" y="88900"/>
                  </a:lnTo>
                  <a:lnTo>
                    <a:pt x="1646380" y="101600"/>
                  </a:lnTo>
                  <a:lnTo>
                    <a:pt x="1686573" y="127000"/>
                  </a:lnTo>
                  <a:lnTo>
                    <a:pt x="1725867" y="139700"/>
                  </a:lnTo>
                  <a:lnTo>
                    <a:pt x="1764225" y="165100"/>
                  </a:lnTo>
                  <a:lnTo>
                    <a:pt x="1801609" y="190500"/>
                  </a:lnTo>
                  <a:lnTo>
                    <a:pt x="1837983" y="215900"/>
                  </a:lnTo>
                  <a:lnTo>
                    <a:pt x="1873308" y="241300"/>
                  </a:lnTo>
                  <a:lnTo>
                    <a:pt x="1907548" y="266700"/>
                  </a:lnTo>
                  <a:lnTo>
                    <a:pt x="1940667" y="304800"/>
                  </a:lnTo>
                  <a:lnTo>
                    <a:pt x="1972625" y="330200"/>
                  </a:lnTo>
                  <a:lnTo>
                    <a:pt x="2003388" y="368300"/>
                  </a:lnTo>
                  <a:lnTo>
                    <a:pt x="2032916" y="393700"/>
                  </a:lnTo>
                  <a:lnTo>
                    <a:pt x="2061173" y="431800"/>
                  </a:lnTo>
                  <a:lnTo>
                    <a:pt x="2088123" y="469900"/>
                  </a:lnTo>
                  <a:lnTo>
                    <a:pt x="2113727" y="508000"/>
                  </a:lnTo>
                  <a:lnTo>
                    <a:pt x="2137948" y="546100"/>
                  </a:lnTo>
                  <a:lnTo>
                    <a:pt x="2160750" y="584200"/>
                  </a:lnTo>
                  <a:lnTo>
                    <a:pt x="2182095" y="622300"/>
                  </a:lnTo>
                  <a:lnTo>
                    <a:pt x="2201947" y="660400"/>
                  </a:lnTo>
                  <a:lnTo>
                    <a:pt x="2220267" y="698500"/>
                  </a:lnTo>
                  <a:lnTo>
                    <a:pt x="2237018" y="736600"/>
                  </a:lnTo>
                  <a:lnTo>
                    <a:pt x="2252164" y="787400"/>
                  </a:lnTo>
                  <a:lnTo>
                    <a:pt x="2265668" y="825500"/>
                  </a:lnTo>
                  <a:lnTo>
                    <a:pt x="2277491" y="876300"/>
                  </a:lnTo>
                  <a:lnTo>
                    <a:pt x="2287598" y="914400"/>
                  </a:lnTo>
                  <a:lnTo>
                    <a:pt x="2295950" y="965200"/>
                  </a:lnTo>
                  <a:lnTo>
                    <a:pt x="2302511" y="1003300"/>
                  </a:lnTo>
                  <a:lnTo>
                    <a:pt x="2307244" y="1054100"/>
                  </a:lnTo>
                  <a:lnTo>
                    <a:pt x="2310111" y="1104900"/>
                  </a:lnTo>
                  <a:lnTo>
                    <a:pt x="2311074" y="1155700"/>
                  </a:lnTo>
                  <a:lnTo>
                    <a:pt x="2310111" y="1193800"/>
                  </a:lnTo>
                  <a:lnTo>
                    <a:pt x="2307244" y="1244600"/>
                  </a:lnTo>
                  <a:lnTo>
                    <a:pt x="2302511" y="1295400"/>
                  </a:lnTo>
                  <a:lnTo>
                    <a:pt x="2295950" y="1333500"/>
                  </a:lnTo>
                  <a:lnTo>
                    <a:pt x="2287598" y="1384300"/>
                  </a:lnTo>
                  <a:lnTo>
                    <a:pt x="2277491" y="1422400"/>
                  </a:lnTo>
                  <a:lnTo>
                    <a:pt x="2265668" y="1473200"/>
                  </a:lnTo>
                  <a:lnTo>
                    <a:pt x="2252164" y="1511300"/>
                  </a:lnTo>
                  <a:lnTo>
                    <a:pt x="2237018" y="1562100"/>
                  </a:lnTo>
                  <a:lnTo>
                    <a:pt x="2220267" y="1600200"/>
                  </a:lnTo>
                  <a:lnTo>
                    <a:pt x="2201947" y="1638300"/>
                  </a:lnTo>
                  <a:lnTo>
                    <a:pt x="2182095" y="1676400"/>
                  </a:lnTo>
                  <a:lnTo>
                    <a:pt x="2160750" y="1714500"/>
                  </a:lnTo>
                  <a:lnTo>
                    <a:pt x="2137948" y="1752600"/>
                  </a:lnTo>
                  <a:lnTo>
                    <a:pt x="2113727" y="1790700"/>
                  </a:lnTo>
                  <a:lnTo>
                    <a:pt x="2088123" y="1828800"/>
                  </a:lnTo>
                  <a:lnTo>
                    <a:pt x="2061173" y="1866900"/>
                  </a:lnTo>
                  <a:lnTo>
                    <a:pt x="2032916" y="1905000"/>
                  </a:lnTo>
                  <a:lnTo>
                    <a:pt x="2003388" y="1930400"/>
                  </a:lnTo>
                  <a:lnTo>
                    <a:pt x="1982879" y="1955800"/>
                  </a:lnTo>
                  <a:close/>
                </a:path>
                <a:path w="2311400" h="2298700">
                  <a:moveTo>
                    <a:pt x="1296923" y="2298700"/>
                  </a:moveTo>
                  <a:lnTo>
                    <a:pt x="1014152" y="2298700"/>
                  </a:lnTo>
                  <a:lnTo>
                    <a:pt x="968103" y="2286000"/>
                  </a:lnTo>
                  <a:lnTo>
                    <a:pt x="1342971" y="2286000"/>
                  </a:lnTo>
                  <a:lnTo>
                    <a:pt x="1296923" y="2298700"/>
                  </a:lnTo>
                  <a:close/>
                </a:path>
              </a:pathLst>
            </a:custGeom>
            <a:solidFill>
              <a:srgbClr val="C8C6C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9841492" y="5270442"/>
              <a:ext cx="2195195" cy="2295525"/>
            </a:xfrm>
            <a:custGeom>
              <a:avLst/>
              <a:gdLst/>
              <a:ahLst/>
              <a:cxnLst/>
              <a:rect l="l" t="t" r="r" b="b"/>
              <a:pathLst>
                <a:path w="2195195" h="2295525">
                  <a:moveTo>
                    <a:pt x="1864449" y="1948098"/>
                  </a:moveTo>
                  <a:lnTo>
                    <a:pt x="1062747" y="1948098"/>
                  </a:lnTo>
                  <a:lnTo>
                    <a:pt x="1109098" y="1945342"/>
                  </a:lnTo>
                  <a:lnTo>
                    <a:pt x="1109872" y="1945342"/>
                  </a:lnTo>
                  <a:lnTo>
                    <a:pt x="1158390" y="1939550"/>
                  </a:lnTo>
                  <a:lnTo>
                    <a:pt x="1206127" y="1930935"/>
                  </a:lnTo>
                  <a:lnTo>
                    <a:pt x="1253740" y="1919356"/>
                  </a:lnTo>
                  <a:lnTo>
                    <a:pt x="1300572" y="1904941"/>
                  </a:lnTo>
                  <a:lnTo>
                    <a:pt x="1345996" y="1887917"/>
                  </a:lnTo>
                  <a:lnTo>
                    <a:pt x="1389938" y="1868381"/>
                  </a:lnTo>
                  <a:lnTo>
                    <a:pt x="1432327" y="1846434"/>
                  </a:lnTo>
                  <a:lnTo>
                    <a:pt x="1473091" y="1822173"/>
                  </a:lnTo>
                  <a:lnTo>
                    <a:pt x="1512159" y="1795699"/>
                  </a:lnTo>
                  <a:lnTo>
                    <a:pt x="1549458" y="1767108"/>
                  </a:lnTo>
                  <a:lnTo>
                    <a:pt x="1584917" y="1736501"/>
                  </a:lnTo>
                  <a:lnTo>
                    <a:pt x="1618464" y="1703976"/>
                  </a:lnTo>
                  <a:lnTo>
                    <a:pt x="1650027" y="1669632"/>
                  </a:lnTo>
                  <a:lnTo>
                    <a:pt x="1679534" y="1633568"/>
                  </a:lnTo>
                  <a:lnTo>
                    <a:pt x="1706914" y="1595883"/>
                  </a:lnTo>
                  <a:lnTo>
                    <a:pt x="1732095" y="1556676"/>
                  </a:lnTo>
                  <a:lnTo>
                    <a:pt x="1755004" y="1516045"/>
                  </a:lnTo>
                  <a:lnTo>
                    <a:pt x="1775571" y="1474089"/>
                  </a:lnTo>
                  <a:lnTo>
                    <a:pt x="1793722" y="1430907"/>
                  </a:lnTo>
                  <a:lnTo>
                    <a:pt x="1809387" y="1386599"/>
                  </a:lnTo>
                  <a:lnTo>
                    <a:pt x="1822494" y="1341262"/>
                  </a:lnTo>
                  <a:lnTo>
                    <a:pt x="1832970" y="1294996"/>
                  </a:lnTo>
                  <a:lnTo>
                    <a:pt x="1840744" y="1247899"/>
                  </a:lnTo>
                  <a:lnTo>
                    <a:pt x="1845745" y="1200071"/>
                  </a:lnTo>
                  <a:lnTo>
                    <a:pt x="1847899" y="1151611"/>
                  </a:lnTo>
                  <a:lnTo>
                    <a:pt x="1847136" y="1102616"/>
                  </a:lnTo>
                  <a:lnTo>
                    <a:pt x="1843435" y="1053755"/>
                  </a:lnTo>
                  <a:lnTo>
                    <a:pt x="1836877" y="1005692"/>
                  </a:lnTo>
                  <a:lnTo>
                    <a:pt x="1827543" y="958518"/>
                  </a:lnTo>
                  <a:lnTo>
                    <a:pt x="1815513" y="912325"/>
                  </a:lnTo>
                  <a:lnTo>
                    <a:pt x="1800868" y="867205"/>
                  </a:lnTo>
                  <a:lnTo>
                    <a:pt x="1783688" y="823250"/>
                  </a:lnTo>
                  <a:lnTo>
                    <a:pt x="1764054" y="780551"/>
                  </a:lnTo>
                  <a:lnTo>
                    <a:pt x="1742046" y="739202"/>
                  </a:lnTo>
                  <a:lnTo>
                    <a:pt x="1717745" y="699293"/>
                  </a:lnTo>
                  <a:lnTo>
                    <a:pt x="1691232" y="660916"/>
                  </a:lnTo>
                  <a:lnTo>
                    <a:pt x="1662586" y="624164"/>
                  </a:lnTo>
                  <a:lnTo>
                    <a:pt x="1631889" y="589128"/>
                  </a:lnTo>
                  <a:lnTo>
                    <a:pt x="1599221" y="555901"/>
                  </a:lnTo>
                  <a:lnTo>
                    <a:pt x="1564662" y="524573"/>
                  </a:lnTo>
                  <a:lnTo>
                    <a:pt x="1528293" y="495238"/>
                  </a:lnTo>
                  <a:lnTo>
                    <a:pt x="1490194" y="467986"/>
                  </a:lnTo>
                  <a:lnTo>
                    <a:pt x="1450447" y="442910"/>
                  </a:lnTo>
                  <a:lnTo>
                    <a:pt x="1409131" y="420102"/>
                  </a:lnTo>
                  <a:lnTo>
                    <a:pt x="1366327" y="399654"/>
                  </a:lnTo>
                  <a:lnTo>
                    <a:pt x="1322116" y="381657"/>
                  </a:lnTo>
                  <a:lnTo>
                    <a:pt x="1276578" y="366204"/>
                  </a:lnTo>
                  <a:lnTo>
                    <a:pt x="1229794" y="353386"/>
                  </a:lnTo>
                  <a:lnTo>
                    <a:pt x="1181843" y="343295"/>
                  </a:lnTo>
                  <a:lnTo>
                    <a:pt x="1138387" y="329409"/>
                  </a:lnTo>
                  <a:lnTo>
                    <a:pt x="1100636" y="305144"/>
                  </a:lnTo>
                  <a:lnTo>
                    <a:pt x="1070374" y="272006"/>
                  </a:lnTo>
                  <a:lnTo>
                    <a:pt x="1049384" y="231500"/>
                  </a:lnTo>
                  <a:lnTo>
                    <a:pt x="1039682" y="186923"/>
                  </a:lnTo>
                  <a:lnTo>
                    <a:pt x="1041820" y="142097"/>
                  </a:lnTo>
                  <a:lnTo>
                    <a:pt x="1055388" y="99321"/>
                  </a:lnTo>
                  <a:lnTo>
                    <a:pt x="1079972" y="60890"/>
                  </a:lnTo>
                  <a:lnTo>
                    <a:pt x="1113726" y="30199"/>
                  </a:lnTo>
                  <a:lnTo>
                    <a:pt x="1153615" y="9638"/>
                  </a:lnTo>
                  <a:lnTo>
                    <a:pt x="1197444" y="0"/>
                  </a:lnTo>
                  <a:lnTo>
                    <a:pt x="1243018" y="2075"/>
                  </a:lnTo>
                  <a:lnTo>
                    <a:pt x="1290932" y="11704"/>
                  </a:lnTo>
                  <a:lnTo>
                    <a:pt x="1338053" y="23246"/>
                  </a:lnTo>
                  <a:lnTo>
                    <a:pt x="1384343" y="36655"/>
                  </a:lnTo>
                  <a:lnTo>
                    <a:pt x="1429763" y="51887"/>
                  </a:lnTo>
                  <a:lnTo>
                    <a:pt x="1474275" y="68897"/>
                  </a:lnTo>
                  <a:lnTo>
                    <a:pt x="1517838" y="87642"/>
                  </a:lnTo>
                  <a:lnTo>
                    <a:pt x="1560414" y="108076"/>
                  </a:lnTo>
                  <a:lnTo>
                    <a:pt x="1601965" y="130155"/>
                  </a:lnTo>
                  <a:lnTo>
                    <a:pt x="1642451" y="153836"/>
                  </a:lnTo>
                  <a:lnTo>
                    <a:pt x="1681834" y="179072"/>
                  </a:lnTo>
                  <a:lnTo>
                    <a:pt x="1720073" y="205821"/>
                  </a:lnTo>
                  <a:lnTo>
                    <a:pt x="1757131" y="234036"/>
                  </a:lnTo>
                  <a:lnTo>
                    <a:pt x="1792969" y="263675"/>
                  </a:lnTo>
                  <a:lnTo>
                    <a:pt x="1827547" y="294693"/>
                  </a:lnTo>
                  <a:lnTo>
                    <a:pt x="1860827" y="327044"/>
                  </a:lnTo>
                  <a:lnTo>
                    <a:pt x="1892769" y="360685"/>
                  </a:lnTo>
                  <a:lnTo>
                    <a:pt x="1923336" y="395571"/>
                  </a:lnTo>
                  <a:lnTo>
                    <a:pt x="1952486" y="431658"/>
                  </a:lnTo>
                  <a:lnTo>
                    <a:pt x="1980183" y="468901"/>
                  </a:lnTo>
                  <a:lnTo>
                    <a:pt x="2006387" y="507256"/>
                  </a:lnTo>
                  <a:lnTo>
                    <a:pt x="2031058" y="546678"/>
                  </a:lnTo>
                  <a:lnTo>
                    <a:pt x="2054159" y="587123"/>
                  </a:lnTo>
                  <a:lnTo>
                    <a:pt x="2075649" y="628547"/>
                  </a:lnTo>
                  <a:lnTo>
                    <a:pt x="2095491" y="670904"/>
                  </a:lnTo>
                  <a:lnTo>
                    <a:pt x="2113644" y="714151"/>
                  </a:lnTo>
                  <a:lnTo>
                    <a:pt x="2130071" y="758244"/>
                  </a:lnTo>
                  <a:lnTo>
                    <a:pt x="2144732" y="803137"/>
                  </a:lnTo>
                  <a:lnTo>
                    <a:pt x="2157589" y="848786"/>
                  </a:lnTo>
                  <a:lnTo>
                    <a:pt x="2168602" y="895147"/>
                  </a:lnTo>
                  <a:lnTo>
                    <a:pt x="2177732" y="942175"/>
                  </a:lnTo>
                  <a:lnTo>
                    <a:pt x="2184940" y="989826"/>
                  </a:lnTo>
                  <a:lnTo>
                    <a:pt x="2190188" y="1038055"/>
                  </a:lnTo>
                  <a:lnTo>
                    <a:pt x="2193437" y="1086819"/>
                  </a:lnTo>
                  <a:lnTo>
                    <a:pt x="2194637" y="1135675"/>
                  </a:lnTo>
                  <a:lnTo>
                    <a:pt x="2193807" y="1184182"/>
                  </a:lnTo>
                  <a:lnTo>
                    <a:pt x="2190966" y="1232291"/>
                  </a:lnTo>
                  <a:lnTo>
                    <a:pt x="2186156" y="1279955"/>
                  </a:lnTo>
                  <a:lnTo>
                    <a:pt x="2179410" y="1327126"/>
                  </a:lnTo>
                  <a:lnTo>
                    <a:pt x="2170763" y="1373756"/>
                  </a:lnTo>
                  <a:lnTo>
                    <a:pt x="2160250" y="1419798"/>
                  </a:lnTo>
                  <a:lnTo>
                    <a:pt x="2147906" y="1465202"/>
                  </a:lnTo>
                  <a:lnTo>
                    <a:pt x="2133765" y="1509923"/>
                  </a:lnTo>
                  <a:lnTo>
                    <a:pt x="2117862" y="1553911"/>
                  </a:lnTo>
                  <a:lnTo>
                    <a:pt x="2100233" y="1597119"/>
                  </a:lnTo>
                  <a:lnTo>
                    <a:pt x="2080911" y="1639499"/>
                  </a:lnTo>
                  <a:lnTo>
                    <a:pt x="2059931" y="1681004"/>
                  </a:lnTo>
                  <a:lnTo>
                    <a:pt x="2037328" y="1721585"/>
                  </a:lnTo>
                  <a:lnTo>
                    <a:pt x="2013137" y="1761195"/>
                  </a:lnTo>
                  <a:lnTo>
                    <a:pt x="1987393" y="1799786"/>
                  </a:lnTo>
                  <a:lnTo>
                    <a:pt x="1960130" y="1837311"/>
                  </a:lnTo>
                  <a:lnTo>
                    <a:pt x="1931383" y="1873720"/>
                  </a:lnTo>
                  <a:lnTo>
                    <a:pt x="1901187" y="1908967"/>
                  </a:lnTo>
                  <a:lnTo>
                    <a:pt x="1869577" y="1943004"/>
                  </a:lnTo>
                  <a:lnTo>
                    <a:pt x="1864449" y="1948098"/>
                  </a:lnTo>
                  <a:close/>
                </a:path>
                <a:path w="2195195" h="2295525">
                  <a:moveTo>
                    <a:pt x="1060880" y="2294931"/>
                  </a:moveTo>
                  <a:lnTo>
                    <a:pt x="1015323" y="2294931"/>
                  </a:lnTo>
                  <a:lnTo>
                    <a:pt x="966644" y="2292862"/>
                  </a:lnTo>
                  <a:lnTo>
                    <a:pt x="919904" y="2288961"/>
                  </a:lnTo>
                  <a:lnTo>
                    <a:pt x="873488" y="2283180"/>
                  </a:lnTo>
                  <a:lnTo>
                    <a:pt x="827451" y="2275542"/>
                  </a:lnTo>
                  <a:lnTo>
                    <a:pt x="781847" y="2266070"/>
                  </a:lnTo>
                  <a:lnTo>
                    <a:pt x="736730" y="2254788"/>
                  </a:lnTo>
                  <a:lnTo>
                    <a:pt x="692155" y="2241720"/>
                  </a:lnTo>
                  <a:lnTo>
                    <a:pt x="648176" y="2226887"/>
                  </a:lnTo>
                  <a:lnTo>
                    <a:pt x="604847" y="2210315"/>
                  </a:lnTo>
                  <a:lnTo>
                    <a:pt x="562223" y="2192025"/>
                  </a:lnTo>
                  <a:lnTo>
                    <a:pt x="520358" y="2172041"/>
                  </a:lnTo>
                  <a:lnTo>
                    <a:pt x="479306" y="2150388"/>
                  </a:lnTo>
                  <a:lnTo>
                    <a:pt x="439122" y="2127087"/>
                  </a:lnTo>
                  <a:lnTo>
                    <a:pt x="399859" y="2102162"/>
                  </a:lnTo>
                  <a:lnTo>
                    <a:pt x="361573" y="2075637"/>
                  </a:lnTo>
                  <a:lnTo>
                    <a:pt x="324317" y="2047534"/>
                  </a:lnTo>
                  <a:lnTo>
                    <a:pt x="288145" y="2017878"/>
                  </a:lnTo>
                  <a:lnTo>
                    <a:pt x="253113" y="1986691"/>
                  </a:lnTo>
                  <a:lnTo>
                    <a:pt x="219275" y="1953997"/>
                  </a:lnTo>
                  <a:lnTo>
                    <a:pt x="186684" y="1919819"/>
                  </a:lnTo>
                  <a:lnTo>
                    <a:pt x="155395" y="1884180"/>
                  </a:lnTo>
                  <a:lnTo>
                    <a:pt x="125462" y="1847104"/>
                  </a:lnTo>
                  <a:lnTo>
                    <a:pt x="96940" y="1808614"/>
                  </a:lnTo>
                  <a:lnTo>
                    <a:pt x="69883" y="1768733"/>
                  </a:lnTo>
                  <a:lnTo>
                    <a:pt x="44345" y="1727484"/>
                  </a:lnTo>
                  <a:lnTo>
                    <a:pt x="20381" y="1684892"/>
                  </a:lnTo>
                  <a:lnTo>
                    <a:pt x="4090" y="1641347"/>
                  </a:lnTo>
                  <a:lnTo>
                    <a:pt x="0" y="1597119"/>
                  </a:lnTo>
                  <a:lnTo>
                    <a:pt x="71" y="1595883"/>
                  </a:lnTo>
                  <a:lnTo>
                    <a:pt x="7287" y="1552878"/>
                  </a:lnTo>
                  <a:lnTo>
                    <a:pt x="25421" y="1512427"/>
                  </a:lnTo>
                  <a:lnTo>
                    <a:pt x="53676" y="1477479"/>
                  </a:lnTo>
                  <a:lnTo>
                    <a:pt x="91376" y="1450272"/>
                  </a:lnTo>
                  <a:lnTo>
                    <a:pt x="134921" y="1433981"/>
                  </a:lnTo>
                  <a:lnTo>
                    <a:pt x="179671" y="1429842"/>
                  </a:lnTo>
                  <a:lnTo>
                    <a:pt x="223390" y="1437178"/>
                  </a:lnTo>
                  <a:lnTo>
                    <a:pt x="263841" y="1455312"/>
                  </a:lnTo>
                  <a:lnTo>
                    <a:pt x="298789" y="1483567"/>
                  </a:lnTo>
                  <a:lnTo>
                    <a:pt x="325997" y="1521267"/>
                  </a:lnTo>
                  <a:lnTo>
                    <a:pt x="350411" y="1563753"/>
                  </a:lnTo>
                  <a:lnTo>
                    <a:pt x="377059" y="1604286"/>
                  </a:lnTo>
                  <a:lnTo>
                    <a:pt x="405828" y="1642820"/>
                  </a:lnTo>
                  <a:lnTo>
                    <a:pt x="436606" y="1679306"/>
                  </a:lnTo>
                  <a:lnTo>
                    <a:pt x="469280" y="1713696"/>
                  </a:lnTo>
                  <a:lnTo>
                    <a:pt x="503739" y="1745942"/>
                  </a:lnTo>
                  <a:lnTo>
                    <a:pt x="539870" y="1775995"/>
                  </a:lnTo>
                  <a:lnTo>
                    <a:pt x="577561" y="1803808"/>
                  </a:lnTo>
                  <a:lnTo>
                    <a:pt x="616699" y="1829332"/>
                  </a:lnTo>
                  <a:lnTo>
                    <a:pt x="657173" y="1852518"/>
                  </a:lnTo>
                  <a:lnTo>
                    <a:pt x="698869" y="1873320"/>
                  </a:lnTo>
                  <a:lnTo>
                    <a:pt x="741676" y="1891688"/>
                  </a:lnTo>
                  <a:lnTo>
                    <a:pt x="785482" y="1907575"/>
                  </a:lnTo>
                  <a:lnTo>
                    <a:pt x="830173" y="1920932"/>
                  </a:lnTo>
                  <a:lnTo>
                    <a:pt x="875638" y="1931711"/>
                  </a:lnTo>
                  <a:lnTo>
                    <a:pt x="921765" y="1939864"/>
                  </a:lnTo>
                  <a:lnTo>
                    <a:pt x="968441" y="1945342"/>
                  </a:lnTo>
                  <a:lnTo>
                    <a:pt x="1015553" y="1948098"/>
                  </a:lnTo>
                  <a:lnTo>
                    <a:pt x="1864449" y="1948098"/>
                  </a:lnTo>
                  <a:lnTo>
                    <a:pt x="1836587" y="1975782"/>
                  </a:lnTo>
                  <a:lnTo>
                    <a:pt x="1802251" y="2007255"/>
                  </a:lnTo>
                  <a:lnTo>
                    <a:pt x="1766606" y="2037374"/>
                  </a:lnTo>
                  <a:lnTo>
                    <a:pt x="1729685" y="2066091"/>
                  </a:lnTo>
                  <a:lnTo>
                    <a:pt x="1691523" y="2093359"/>
                  </a:lnTo>
                  <a:lnTo>
                    <a:pt x="1652155" y="2119130"/>
                  </a:lnTo>
                  <a:lnTo>
                    <a:pt x="1611616" y="2143356"/>
                  </a:lnTo>
                  <a:lnTo>
                    <a:pt x="1569940" y="2165989"/>
                  </a:lnTo>
                  <a:lnTo>
                    <a:pt x="1527162" y="2186982"/>
                  </a:lnTo>
                  <a:lnTo>
                    <a:pt x="1483318" y="2206286"/>
                  </a:lnTo>
                  <a:lnTo>
                    <a:pt x="1438441" y="2223853"/>
                  </a:lnTo>
                  <a:lnTo>
                    <a:pt x="1392566" y="2239637"/>
                  </a:lnTo>
                  <a:lnTo>
                    <a:pt x="1345728" y="2253589"/>
                  </a:lnTo>
                  <a:lnTo>
                    <a:pt x="1298348" y="2265568"/>
                  </a:lnTo>
                  <a:lnTo>
                    <a:pt x="1250488" y="2275542"/>
                  </a:lnTo>
                  <a:lnTo>
                    <a:pt x="1203311" y="2283350"/>
                  </a:lnTo>
                  <a:lnTo>
                    <a:pt x="1155763" y="2289199"/>
                  </a:lnTo>
                  <a:lnTo>
                    <a:pt x="1108268" y="2293051"/>
                  </a:lnTo>
                  <a:lnTo>
                    <a:pt x="1060880" y="2294931"/>
                  </a:lnTo>
                  <a:close/>
                </a:path>
              </a:pathLst>
            </a:custGeom>
            <a:solidFill>
              <a:srgbClr val="3B3B3B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 descr=""/>
          <p:cNvGrpSpPr/>
          <p:nvPr/>
        </p:nvGrpSpPr>
        <p:grpSpPr>
          <a:xfrm>
            <a:off x="12770998" y="5266757"/>
            <a:ext cx="2311400" cy="2298700"/>
            <a:chOff x="12770998" y="5266757"/>
            <a:chExt cx="2311400" cy="2298700"/>
          </a:xfrm>
        </p:grpSpPr>
        <p:sp>
          <p:nvSpPr>
            <p:cNvPr id="15" name="object 15" descr=""/>
            <p:cNvSpPr/>
            <p:nvPr/>
          </p:nvSpPr>
          <p:spPr>
            <a:xfrm>
              <a:off x="12770998" y="5266757"/>
              <a:ext cx="2311400" cy="2298700"/>
            </a:xfrm>
            <a:custGeom>
              <a:avLst/>
              <a:gdLst/>
              <a:ahLst/>
              <a:cxnLst/>
              <a:rect l="l" t="t" r="r" b="b"/>
              <a:pathLst>
                <a:path w="2311400" h="2298700">
                  <a:moveTo>
                    <a:pt x="1388418" y="2286000"/>
                  </a:moveTo>
                  <a:lnTo>
                    <a:pt x="922656" y="2286000"/>
                  </a:lnTo>
                  <a:lnTo>
                    <a:pt x="747630" y="2235200"/>
                  </a:lnTo>
                  <a:lnTo>
                    <a:pt x="705750" y="2209800"/>
                  </a:lnTo>
                  <a:lnTo>
                    <a:pt x="664695" y="2197100"/>
                  </a:lnTo>
                  <a:lnTo>
                    <a:pt x="624501" y="2171700"/>
                  </a:lnTo>
                  <a:lnTo>
                    <a:pt x="585207" y="2159000"/>
                  </a:lnTo>
                  <a:lnTo>
                    <a:pt x="546849" y="2133600"/>
                  </a:lnTo>
                  <a:lnTo>
                    <a:pt x="509465" y="2108200"/>
                  </a:lnTo>
                  <a:lnTo>
                    <a:pt x="473092" y="2082800"/>
                  </a:lnTo>
                  <a:lnTo>
                    <a:pt x="437766" y="2057400"/>
                  </a:lnTo>
                  <a:lnTo>
                    <a:pt x="403526" y="2032000"/>
                  </a:lnTo>
                  <a:lnTo>
                    <a:pt x="370408" y="1993900"/>
                  </a:lnTo>
                  <a:lnTo>
                    <a:pt x="338449" y="1968500"/>
                  </a:lnTo>
                  <a:lnTo>
                    <a:pt x="307687" y="1930400"/>
                  </a:lnTo>
                  <a:lnTo>
                    <a:pt x="278158" y="1905000"/>
                  </a:lnTo>
                  <a:lnTo>
                    <a:pt x="249901" y="1866900"/>
                  </a:lnTo>
                  <a:lnTo>
                    <a:pt x="222952" y="1828800"/>
                  </a:lnTo>
                  <a:lnTo>
                    <a:pt x="197347" y="1790700"/>
                  </a:lnTo>
                  <a:lnTo>
                    <a:pt x="173126" y="1752600"/>
                  </a:lnTo>
                  <a:lnTo>
                    <a:pt x="150324" y="1714500"/>
                  </a:lnTo>
                  <a:lnTo>
                    <a:pt x="128979" y="1676400"/>
                  </a:lnTo>
                  <a:lnTo>
                    <a:pt x="109128" y="1638300"/>
                  </a:lnTo>
                  <a:lnTo>
                    <a:pt x="90808" y="1600200"/>
                  </a:lnTo>
                  <a:lnTo>
                    <a:pt x="74056" y="1562100"/>
                  </a:lnTo>
                  <a:lnTo>
                    <a:pt x="58910" y="1511300"/>
                  </a:lnTo>
                  <a:lnTo>
                    <a:pt x="45406" y="1473200"/>
                  </a:lnTo>
                  <a:lnTo>
                    <a:pt x="33583" y="1422400"/>
                  </a:lnTo>
                  <a:lnTo>
                    <a:pt x="23476" y="1384300"/>
                  </a:lnTo>
                  <a:lnTo>
                    <a:pt x="15124" y="1333500"/>
                  </a:lnTo>
                  <a:lnTo>
                    <a:pt x="8563" y="1295400"/>
                  </a:lnTo>
                  <a:lnTo>
                    <a:pt x="3830" y="1244600"/>
                  </a:lnTo>
                  <a:lnTo>
                    <a:pt x="964" y="1193800"/>
                  </a:lnTo>
                  <a:lnTo>
                    <a:pt x="0" y="1155700"/>
                  </a:lnTo>
                  <a:lnTo>
                    <a:pt x="964" y="1104900"/>
                  </a:lnTo>
                  <a:lnTo>
                    <a:pt x="3830" y="1054100"/>
                  </a:lnTo>
                  <a:lnTo>
                    <a:pt x="8563" y="1003300"/>
                  </a:lnTo>
                  <a:lnTo>
                    <a:pt x="15124" y="965200"/>
                  </a:lnTo>
                  <a:lnTo>
                    <a:pt x="23476" y="914400"/>
                  </a:lnTo>
                  <a:lnTo>
                    <a:pt x="33583" y="876300"/>
                  </a:lnTo>
                  <a:lnTo>
                    <a:pt x="45406" y="825500"/>
                  </a:lnTo>
                  <a:lnTo>
                    <a:pt x="58910" y="787400"/>
                  </a:lnTo>
                  <a:lnTo>
                    <a:pt x="74056" y="736600"/>
                  </a:lnTo>
                  <a:lnTo>
                    <a:pt x="90808" y="698500"/>
                  </a:lnTo>
                  <a:lnTo>
                    <a:pt x="109128" y="660400"/>
                  </a:lnTo>
                  <a:lnTo>
                    <a:pt x="128979" y="622300"/>
                  </a:lnTo>
                  <a:lnTo>
                    <a:pt x="150324" y="584200"/>
                  </a:lnTo>
                  <a:lnTo>
                    <a:pt x="173126" y="546100"/>
                  </a:lnTo>
                  <a:lnTo>
                    <a:pt x="197347" y="508000"/>
                  </a:lnTo>
                  <a:lnTo>
                    <a:pt x="222952" y="469900"/>
                  </a:lnTo>
                  <a:lnTo>
                    <a:pt x="249901" y="431800"/>
                  </a:lnTo>
                  <a:lnTo>
                    <a:pt x="278158" y="393700"/>
                  </a:lnTo>
                  <a:lnTo>
                    <a:pt x="307687" y="368300"/>
                  </a:lnTo>
                  <a:lnTo>
                    <a:pt x="338449" y="330200"/>
                  </a:lnTo>
                  <a:lnTo>
                    <a:pt x="370408" y="304800"/>
                  </a:lnTo>
                  <a:lnTo>
                    <a:pt x="403526" y="266700"/>
                  </a:lnTo>
                  <a:lnTo>
                    <a:pt x="437766" y="241300"/>
                  </a:lnTo>
                  <a:lnTo>
                    <a:pt x="473092" y="215900"/>
                  </a:lnTo>
                  <a:lnTo>
                    <a:pt x="509465" y="190500"/>
                  </a:lnTo>
                  <a:lnTo>
                    <a:pt x="546849" y="165100"/>
                  </a:lnTo>
                  <a:lnTo>
                    <a:pt x="585207" y="139700"/>
                  </a:lnTo>
                  <a:lnTo>
                    <a:pt x="624501" y="127000"/>
                  </a:lnTo>
                  <a:lnTo>
                    <a:pt x="664695" y="101600"/>
                  </a:lnTo>
                  <a:lnTo>
                    <a:pt x="705750" y="88900"/>
                  </a:lnTo>
                  <a:lnTo>
                    <a:pt x="747630" y="63500"/>
                  </a:lnTo>
                  <a:lnTo>
                    <a:pt x="922656" y="12700"/>
                  </a:lnTo>
                  <a:lnTo>
                    <a:pt x="968103" y="12700"/>
                  </a:lnTo>
                  <a:lnTo>
                    <a:pt x="1014152" y="0"/>
                  </a:lnTo>
                  <a:lnTo>
                    <a:pt x="1155537" y="0"/>
                  </a:lnTo>
                  <a:lnTo>
                    <a:pt x="1155537" y="342900"/>
                  </a:lnTo>
                  <a:lnTo>
                    <a:pt x="1061205" y="342900"/>
                  </a:lnTo>
                  <a:lnTo>
                    <a:pt x="970069" y="368300"/>
                  </a:lnTo>
                  <a:lnTo>
                    <a:pt x="925890" y="368300"/>
                  </a:lnTo>
                  <a:lnTo>
                    <a:pt x="882737" y="393700"/>
                  </a:lnTo>
                  <a:lnTo>
                    <a:pt x="799814" y="419100"/>
                  </a:lnTo>
                  <a:lnTo>
                    <a:pt x="760196" y="444500"/>
                  </a:lnTo>
                  <a:lnTo>
                    <a:pt x="721908" y="469900"/>
                  </a:lnTo>
                  <a:lnTo>
                    <a:pt x="685026" y="495300"/>
                  </a:lnTo>
                  <a:lnTo>
                    <a:pt x="649626" y="520700"/>
                  </a:lnTo>
                  <a:lnTo>
                    <a:pt x="615784" y="546100"/>
                  </a:lnTo>
                  <a:lnTo>
                    <a:pt x="583575" y="571500"/>
                  </a:lnTo>
                  <a:lnTo>
                    <a:pt x="553076" y="609600"/>
                  </a:lnTo>
                  <a:lnTo>
                    <a:pt x="524362" y="647700"/>
                  </a:lnTo>
                  <a:lnTo>
                    <a:pt x="497509" y="673100"/>
                  </a:lnTo>
                  <a:lnTo>
                    <a:pt x="472593" y="711200"/>
                  </a:lnTo>
                  <a:lnTo>
                    <a:pt x="449690" y="749300"/>
                  </a:lnTo>
                  <a:lnTo>
                    <a:pt x="428876" y="800100"/>
                  </a:lnTo>
                  <a:lnTo>
                    <a:pt x="410226" y="838200"/>
                  </a:lnTo>
                  <a:lnTo>
                    <a:pt x="393817" y="876300"/>
                  </a:lnTo>
                  <a:lnTo>
                    <a:pt x="379724" y="914400"/>
                  </a:lnTo>
                  <a:lnTo>
                    <a:pt x="368024" y="965200"/>
                  </a:lnTo>
                  <a:lnTo>
                    <a:pt x="358791" y="1003300"/>
                  </a:lnTo>
                  <a:lnTo>
                    <a:pt x="352103" y="1054100"/>
                  </a:lnTo>
                  <a:lnTo>
                    <a:pt x="348034" y="1104900"/>
                  </a:lnTo>
                  <a:lnTo>
                    <a:pt x="346661" y="1155700"/>
                  </a:lnTo>
                  <a:lnTo>
                    <a:pt x="348034" y="1193800"/>
                  </a:lnTo>
                  <a:lnTo>
                    <a:pt x="352103" y="1244600"/>
                  </a:lnTo>
                  <a:lnTo>
                    <a:pt x="358791" y="1295400"/>
                  </a:lnTo>
                  <a:lnTo>
                    <a:pt x="368024" y="1333500"/>
                  </a:lnTo>
                  <a:lnTo>
                    <a:pt x="379724" y="1384300"/>
                  </a:lnTo>
                  <a:lnTo>
                    <a:pt x="393817" y="1422400"/>
                  </a:lnTo>
                  <a:lnTo>
                    <a:pt x="410226" y="1460500"/>
                  </a:lnTo>
                  <a:lnTo>
                    <a:pt x="428876" y="1511300"/>
                  </a:lnTo>
                  <a:lnTo>
                    <a:pt x="449690" y="1549400"/>
                  </a:lnTo>
                  <a:lnTo>
                    <a:pt x="472593" y="1587500"/>
                  </a:lnTo>
                  <a:lnTo>
                    <a:pt x="497509" y="1625600"/>
                  </a:lnTo>
                  <a:lnTo>
                    <a:pt x="524362" y="1651000"/>
                  </a:lnTo>
                  <a:lnTo>
                    <a:pt x="553076" y="1689100"/>
                  </a:lnTo>
                  <a:lnTo>
                    <a:pt x="583575" y="1727200"/>
                  </a:lnTo>
                  <a:lnTo>
                    <a:pt x="615784" y="1752600"/>
                  </a:lnTo>
                  <a:lnTo>
                    <a:pt x="649626" y="1778000"/>
                  </a:lnTo>
                  <a:lnTo>
                    <a:pt x="685026" y="1803400"/>
                  </a:lnTo>
                  <a:lnTo>
                    <a:pt x="721908" y="1828800"/>
                  </a:lnTo>
                  <a:lnTo>
                    <a:pt x="760196" y="1854200"/>
                  </a:lnTo>
                  <a:lnTo>
                    <a:pt x="799814" y="1879600"/>
                  </a:lnTo>
                  <a:lnTo>
                    <a:pt x="882737" y="1905000"/>
                  </a:lnTo>
                  <a:lnTo>
                    <a:pt x="925890" y="1930400"/>
                  </a:lnTo>
                  <a:lnTo>
                    <a:pt x="970069" y="1943100"/>
                  </a:lnTo>
                  <a:lnTo>
                    <a:pt x="1015200" y="1943100"/>
                  </a:lnTo>
                  <a:lnTo>
                    <a:pt x="1061205" y="1955800"/>
                  </a:lnTo>
                  <a:lnTo>
                    <a:pt x="1982879" y="1955800"/>
                  </a:lnTo>
                  <a:lnTo>
                    <a:pt x="1972625" y="1968500"/>
                  </a:lnTo>
                  <a:lnTo>
                    <a:pt x="1940666" y="1993900"/>
                  </a:lnTo>
                  <a:lnTo>
                    <a:pt x="1907548" y="2032000"/>
                  </a:lnTo>
                  <a:lnTo>
                    <a:pt x="1873308" y="2057400"/>
                  </a:lnTo>
                  <a:lnTo>
                    <a:pt x="1837982" y="2082800"/>
                  </a:lnTo>
                  <a:lnTo>
                    <a:pt x="1801609" y="2108200"/>
                  </a:lnTo>
                  <a:lnTo>
                    <a:pt x="1764225" y="2133600"/>
                  </a:lnTo>
                  <a:lnTo>
                    <a:pt x="1725867" y="2159000"/>
                  </a:lnTo>
                  <a:lnTo>
                    <a:pt x="1686573" y="2171700"/>
                  </a:lnTo>
                  <a:lnTo>
                    <a:pt x="1646380" y="2197100"/>
                  </a:lnTo>
                  <a:lnTo>
                    <a:pt x="1605324" y="2209800"/>
                  </a:lnTo>
                  <a:lnTo>
                    <a:pt x="1563444" y="2235200"/>
                  </a:lnTo>
                  <a:lnTo>
                    <a:pt x="1388418" y="2286000"/>
                  </a:lnTo>
                  <a:close/>
                </a:path>
                <a:path w="2311400" h="2298700">
                  <a:moveTo>
                    <a:pt x="1982879" y="1955800"/>
                  </a:moveTo>
                  <a:lnTo>
                    <a:pt x="1249869" y="1955800"/>
                  </a:lnTo>
                  <a:lnTo>
                    <a:pt x="1295875" y="1943100"/>
                  </a:lnTo>
                  <a:lnTo>
                    <a:pt x="1341005" y="1943100"/>
                  </a:lnTo>
                  <a:lnTo>
                    <a:pt x="1385185" y="1930400"/>
                  </a:lnTo>
                  <a:lnTo>
                    <a:pt x="1428338" y="1905000"/>
                  </a:lnTo>
                  <a:lnTo>
                    <a:pt x="1511260" y="1879600"/>
                  </a:lnTo>
                  <a:lnTo>
                    <a:pt x="1550878" y="1854200"/>
                  </a:lnTo>
                  <a:lnTo>
                    <a:pt x="1589166" y="1828800"/>
                  </a:lnTo>
                  <a:lnTo>
                    <a:pt x="1626048" y="1803400"/>
                  </a:lnTo>
                  <a:lnTo>
                    <a:pt x="1661448" y="1778000"/>
                  </a:lnTo>
                  <a:lnTo>
                    <a:pt x="1695290" y="1752600"/>
                  </a:lnTo>
                  <a:lnTo>
                    <a:pt x="1727499" y="1727200"/>
                  </a:lnTo>
                  <a:lnTo>
                    <a:pt x="1757998" y="1689100"/>
                  </a:lnTo>
                  <a:lnTo>
                    <a:pt x="1786712" y="1651000"/>
                  </a:lnTo>
                  <a:lnTo>
                    <a:pt x="1813565" y="1625600"/>
                  </a:lnTo>
                  <a:lnTo>
                    <a:pt x="1838481" y="1587500"/>
                  </a:lnTo>
                  <a:lnTo>
                    <a:pt x="1861384" y="1549400"/>
                  </a:lnTo>
                  <a:lnTo>
                    <a:pt x="1882198" y="1511300"/>
                  </a:lnTo>
                  <a:lnTo>
                    <a:pt x="1900848" y="1460500"/>
                  </a:lnTo>
                  <a:lnTo>
                    <a:pt x="1917257" y="1422400"/>
                  </a:lnTo>
                  <a:lnTo>
                    <a:pt x="1931350" y="1384300"/>
                  </a:lnTo>
                  <a:lnTo>
                    <a:pt x="1943050" y="1333500"/>
                  </a:lnTo>
                  <a:lnTo>
                    <a:pt x="1952283" y="1295400"/>
                  </a:lnTo>
                  <a:lnTo>
                    <a:pt x="1958972" y="1244600"/>
                  </a:lnTo>
                  <a:lnTo>
                    <a:pt x="1963040" y="1193800"/>
                  </a:lnTo>
                  <a:lnTo>
                    <a:pt x="1964413" y="1155700"/>
                  </a:lnTo>
                  <a:lnTo>
                    <a:pt x="1963040" y="1104900"/>
                  </a:lnTo>
                  <a:lnTo>
                    <a:pt x="1958972" y="1054100"/>
                  </a:lnTo>
                  <a:lnTo>
                    <a:pt x="1952283" y="1003300"/>
                  </a:lnTo>
                  <a:lnTo>
                    <a:pt x="1943050" y="965200"/>
                  </a:lnTo>
                  <a:lnTo>
                    <a:pt x="1931350" y="914400"/>
                  </a:lnTo>
                  <a:lnTo>
                    <a:pt x="1917257" y="876300"/>
                  </a:lnTo>
                  <a:lnTo>
                    <a:pt x="1900848" y="838200"/>
                  </a:lnTo>
                  <a:lnTo>
                    <a:pt x="1882198" y="800100"/>
                  </a:lnTo>
                  <a:lnTo>
                    <a:pt x="1861384" y="749300"/>
                  </a:lnTo>
                  <a:lnTo>
                    <a:pt x="1838481" y="711200"/>
                  </a:lnTo>
                  <a:lnTo>
                    <a:pt x="1813565" y="673100"/>
                  </a:lnTo>
                  <a:lnTo>
                    <a:pt x="1786712" y="647700"/>
                  </a:lnTo>
                  <a:lnTo>
                    <a:pt x="1757998" y="609600"/>
                  </a:lnTo>
                  <a:lnTo>
                    <a:pt x="1727499" y="571500"/>
                  </a:lnTo>
                  <a:lnTo>
                    <a:pt x="1695290" y="546100"/>
                  </a:lnTo>
                  <a:lnTo>
                    <a:pt x="1661448" y="520700"/>
                  </a:lnTo>
                  <a:lnTo>
                    <a:pt x="1626048" y="495300"/>
                  </a:lnTo>
                  <a:lnTo>
                    <a:pt x="1589166" y="469900"/>
                  </a:lnTo>
                  <a:lnTo>
                    <a:pt x="1550878" y="444500"/>
                  </a:lnTo>
                  <a:lnTo>
                    <a:pt x="1511260" y="419100"/>
                  </a:lnTo>
                  <a:lnTo>
                    <a:pt x="1428338" y="393700"/>
                  </a:lnTo>
                  <a:lnTo>
                    <a:pt x="1385185" y="368300"/>
                  </a:lnTo>
                  <a:lnTo>
                    <a:pt x="1341005" y="368300"/>
                  </a:lnTo>
                  <a:lnTo>
                    <a:pt x="1249869" y="342900"/>
                  </a:lnTo>
                  <a:lnTo>
                    <a:pt x="1155537" y="342900"/>
                  </a:lnTo>
                  <a:lnTo>
                    <a:pt x="1155537" y="0"/>
                  </a:lnTo>
                  <a:lnTo>
                    <a:pt x="1296922" y="0"/>
                  </a:lnTo>
                  <a:lnTo>
                    <a:pt x="1342971" y="12700"/>
                  </a:lnTo>
                  <a:lnTo>
                    <a:pt x="1388418" y="12700"/>
                  </a:lnTo>
                  <a:lnTo>
                    <a:pt x="1563444" y="63500"/>
                  </a:lnTo>
                  <a:lnTo>
                    <a:pt x="1605324" y="88900"/>
                  </a:lnTo>
                  <a:lnTo>
                    <a:pt x="1646380" y="101600"/>
                  </a:lnTo>
                  <a:lnTo>
                    <a:pt x="1686573" y="127000"/>
                  </a:lnTo>
                  <a:lnTo>
                    <a:pt x="1725867" y="139700"/>
                  </a:lnTo>
                  <a:lnTo>
                    <a:pt x="1764225" y="165100"/>
                  </a:lnTo>
                  <a:lnTo>
                    <a:pt x="1801609" y="190500"/>
                  </a:lnTo>
                  <a:lnTo>
                    <a:pt x="1837982" y="215900"/>
                  </a:lnTo>
                  <a:lnTo>
                    <a:pt x="1873308" y="241300"/>
                  </a:lnTo>
                  <a:lnTo>
                    <a:pt x="1907548" y="266700"/>
                  </a:lnTo>
                  <a:lnTo>
                    <a:pt x="1940666" y="304800"/>
                  </a:lnTo>
                  <a:lnTo>
                    <a:pt x="1972625" y="330200"/>
                  </a:lnTo>
                  <a:lnTo>
                    <a:pt x="2003387" y="368300"/>
                  </a:lnTo>
                  <a:lnTo>
                    <a:pt x="2032916" y="393700"/>
                  </a:lnTo>
                  <a:lnTo>
                    <a:pt x="2061173" y="431800"/>
                  </a:lnTo>
                  <a:lnTo>
                    <a:pt x="2088123" y="469900"/>
                  </a:lnTo>
                  <a:lnTo>
                    <a:pt x="2113727" y="508000"/>
                  </a:lnTo>
                  <a:lnTo>
                    <a:pt x="2137948" y="546100"/>
                  </a:lnTo>
                  <a:lnTo>
                    <a:pt x="2160750" y="584200"/>
                  </a:lnTo>
                  <a:lnTo>
                    <a:pt x="2182095" y="622300"/>
                  </a:lnTo>
                  <a:lnTo>
                    <a:pt x="2201947" y="660400"/>
                  </a:lnTo>
                  <a:lnTo>
                    <a:pt x="2220267" y="698500"/>
                  </a:lnTo>
                  <a:lnTo>
                    <a:pt x="2237018" y="736600"/>
                  </a:lnTo>
                  <a:lnTo>
                    <a:pt x="2252164" y="787400"/>
                  </a:lnTo>
                  <a:lnTo>
                    <a:pt x="2265668" y="825500"/>
                  </a:lnTo>
                  <a:lnTo>
                    <a:pt x="2277491" y="876300"/>
                  </a:lnTo>
                  <a:lnTo>
                    <a:pt x="2287598" y="914400"/>
                  </a:lnTo>
                  <a:lnTo>
                    <a:pt x="2295950" y="965200"/>
                  </a:lnTo>
                  <a:lnTo>
                    <a:pt x="2302511" y="1003300"/>
                  </a:lnTo>
                  <a:lnTo>
                    <a:pt x="2307244" y="1054100"/>
                  </a:lnTo>
                  <a:lnTo>
                    <a:pt x="2310111" y="1104900"/>
                  </a:lnTo>
                  <a:lnTo>
                    <a:pt x="2311074" y="1155700"/>
                  </a:lnTo>
                  <a:lnTo>
                    <a:pt x="2310111" y="1193800"/>
                  </a:lnTo>
                  <a:lnTo>
                    <a:pt x="2307244" y="1244600"/>
                  </a:lnTo>
                  <a:lnTo>
                    <a:pt x="2302511" y="1295400"/>
                  </a:lnTo>
                  <a:lnTo>
                    <a:pt x="2295950" y="1333500"/>
                  </a:lnTo>
                  <a:lnTo>
                    <a:pt x="2287598" y="1384300"/>
                  </a:lnTo>
                  <a:lnTo>
                    <a:pt x="2277491" y="1422400"/>
                  </a:lnTo>
                  <a:lnTo>
                    <a:pt x="2265668" y="1473200"/>
                  </a:lnTo>
                  <a:lnTo>
                    <a:pt x="2252164" y="1511300"/>
                  </a:lnTo>
                  <a:lnTo>
                    <a:pt x="2237018" y="1562100"/>
                  </a:lnTo>
                  <a:lnTo>
                    <a:pt x="2220267" y="1600200"/>
                  </a:lnTo>
                  <a:lnTo>
                    <a:pt x="2201947" y="1638300"/>
                  </a:lnTo>
                  <a:lnTo>
                    <a:pt x="2182095" y="1676400"/>
                  </a:lnTo>
                  <a:lnTo>
                    <a:pt x="2160750" y="1714500"/>
                  </a:lnTo>
                  <a:lnTo>
                    <a:pt x="2137948" y="1752600"/>
                  </a:lnTo>
                  <a:lnTo>
                    <a:pt x="2113727" y="1790700"/>
                  </a:lnTo>
                  <a:lnTo>
                    <a:pt x="2088123" y="1828800"/>
                  </a:lnTo>
                  <a:lnTo>
                    <a:pt x="2061173" y="1866900"/>
                  </a:lnTo>
                  <a:lnTo>
                    <a:pt x="2032916" y="1905000"/>
                  </a:lnTo>
                  <a:lnTo>
                    <a:pt x="2003387" y="1930400"/>
                  </a:lnTo>
                  <a:lnTo>
                    <a:pt x="1982879" y="1955800"/>
                  </a:lnTo>
                  <a:close/>
                </a:path>
                <a:path w="2311400" h="2298700">
                  <a:moveTo>
                    <a:pt x="1296922" y="2298700"/>
                  </a:moveTo>
                  <a:lnTo>
                    <a:pt x="1014152" y="2298700"/>
                  </a:lnTo>
                  <a:lnTo>
                    <a:pt x="968103" y="2286000"/>
                  </a:lnTo>
                  <a:lnTo>
                    <a:pt x="1342971" y="2286000"/>
                  </a:lnTo>
                  <a:lnTo>
                    <a:pt x="1296922" y="2298700"/>
                  </a:lnTo>
                  <a:close/>
                </a:path>
              </a:pathLst>
            </a:custGeom>
            <a:solidFill>
              <a:srgbClr val="C8C6C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13927219" y="5270480"/>
              <a:ext cx="1155065" cy="1898014"/>
            </a:xfrm>
            <a:custGeom>
              <a:avLst/>
              <a:gdLst/>
              <a:ahLst/>
              <a:cxnLst/>
              <a:rect l="l" t="t" r="r" b="b"/>
              <a:pathLst>
                <a:path w="1155065" h="1898015">
                  <a:moveTo>
                    <a:pt x="767454" y="1897717"/>
                  </a:moveTo>
                  <a:lnTo>
                    <a:pt x="723225" y="1886530"/>
                  </a:lnTo>
                  <a:lnTo>
                    <a:pt x="684052" y="1864635"/>
                  </a:lnTo>
                  <a:lnTo>
                    <a:pt x="651808" y="1833423"/>
                  </a:lnTo>
                  <a:lnTo>
                    <a:pt x="628365" y="1794285"/>
                  </a:lnTo>
                  <a:lnTo>
                    <a:pt x="615938" y="1750389"/>
                  </a:lnTo>
                  <a:lnTo>
                    <a:pt x="615314" y="1705517"/>
                  </a:lnTo>
                  <a:lnTo>
                    <a:pt x="626223" y="1661987"/>
                  </a:lnTo>
                  <a:lnTo>
                    <a:pt x="648396" y="1622116"/>
                  </a:lnTo>
                  <a:lnTo>
                    <a:pt x="676559" y="1581741"/>
                  </a:lnTo>
                  <a:lnTo>
                    <a:pt x="702043" y="1540031"/>
                  </a:lnTo>
                  <a:lnTo>
                    <a:pt x="724832" y="1497116"/>
                  </a:lnTo>
                  <a:lnTo>
                    <a:pt x="744910" y="1453123"/>
                  </a:lnTo>
                  <a:lnTo>
                    <a:pt x="762258" y="1408181"/>
                  </a:lnTo>
                  <a:lnTo>
                    <a:pt x="776860" y="1362419"/>
                  </a:lnTo>
                  <a:lnTo>
                    <a:pt x="788699" y="1315965"/>
                  </a:lnTo>
                  <a:lnTo>
                    <a:pt x="797758" y="1268948"/>
                  </a:lnTo>
                  <a:lnTo>
                    <a:pt x="804020" y="1221497"/>
                  </a:lnTo>
                  <a:lnTo>
                    <a:pt x="807468" y="1173739"/>
                  </a:lnTo>
                  <a:lnTo>
                    <a:pt x="808086" y="1125805"/>
                  </a:lnTo>
                  <a:lnTo>
                    <a:pt x="805855" y="1077821"/>
                  </a:lnTo>
                  <a:lnTo>
                    <a:pt x="800760" y="1029917"/>
                  </a:lnTo>
                  <a:lnTo>
                    <a:pt x="792783" y="982222"/>
                  </a:lnTo>
                  <a:lnTo>
                    <a:pt x="781907" y="934863"/>
                  </a:lnTo>
                  <a:lnTo>
                    <a:pt x="768115" y="887971"/>
                  </a:lnTo>
                  <a:lnTo>
                    <a:pt x="751391" y="841672"/>
                  </a:lnTo>
                  <a:lnTo>
                    <a:pt x="731888" y="796473"/>
                  </a:lnTo>
                  <a:lnTo>
                    <a:pt x="709842" y="752848"/>
                  </a:lnTo>
                  <a:lnTo>
                    <a:pt x="685351" y="710880"/>
                  </a:lnTo>
                  <a:lnTo>
                    <a:pt x="658516" y="670651"/>
                  </a:lnTo>
                  <a:lnTo>
                    <a:pt x="629438" y="632243"/>
                  </a:lnTo>
                  <a:lnTo>
                    <a:pt x="598217" y="595737"/>
                  </a:lnTo>
                  <a:lnTo>
                    <a:pt x="564953" y="561217"/>
                  </a:lnTo>
                  <a:lnTo>
                    <a:pt x="529747" y="528764"/>
                  </a:lnTo>
                  <a:lnTo>
                    <a:pt x="492699" y="498460"/>
                  </a:lnTo>
                  <a:lnTo>
                    <a:pt x="453910" y="470388"/>
                  </a:lnTo>
                  <a:lnTo>
                    <a:pt x="413480" y="444629"/>
                  </a:lnTo>
                  <a:lnTo>
                    <a:pt x="371509" y="421265"/>
                  </a:lnTo>
                  <a:lnTo>
                    <a:pt x="328098" y="400380"/>
                  </a:lnTo>
                  <a:lnTo>
                    <a:pt x="283347" y="382054"/>
                  </a:lnTo>
                  <a:lnTo>
                    <a:pt x="237357" y="366370"/>
                  </a:lnTo>
                  <a:lnTo>
                    <a:pt x="190227" y="353411"/>
                  </a:lnTo>
                  <a:lnTo>
                    <a:pt x="142059" y="343257"/>
                  </a:lnTo>
                  <a:lnTo>
                    <a:pt x="97797" y="329032"/>
                  </a:lnTo>
                  <a:lnTo>
                    <a:pt x="60125" y="304526"/>
                  </a:lnTo>
                  <a:lnTo>
                    <a:pt x="30378" y="271658"/>
                  </a:lnTo>
                  <a:lnTo>
                    <a:pt x="9892" y="232346"/>
                  </a:lnTo>
                  <a:lnTo>
                    <a:pt x="0" y="188507"/>
                  </a:lnTo>
                  <a:lnTo>
                    <a:pt x="2037" y="142059"/>
                  </a:lnTo>
                  <a:lnTo>
                    <a:pt x="16263" y="97797"/>
                  </a:lnTo>
                  <a:lnTo>
                    <a:pt x="40768" y="60125"/>
                  </a:lnTo>
                  <a:lnTo>
                    <a:pt x="73636" y="30378"/>
                  </a:lnTo>
                  <a:lnTo>
                    <a:pt x="112948" y="9892"/>
                  </a:lnTo>
                  <a:lnTo>
                    <a:pt x="156787" y="0"/>
                  </a:lnTo>
                  <a:lnTo>
                    <a:pt x="203235" y="2036"/>
                  </a:lnTo>
                  <a:lnTo>
                    <a:pt x="252123" y="11891"/>
                  </a:lnTo>
                  <a:lnTo>
                    <a:pt x="300288" y="23775"/>
                  </a:lnTo>
                  <a:lnTo>
                    <a:pt x="347679" y="37645"/>
                  </a:lnTo>
                  <a:lnTo>
                    <a:pt x="394244" y="53461"/>
                  </a:lnTo>
                  <a:lnTo>
                    <a:pt x="439933" y="71180"/>
                  </a:lnTo>
                  <a:lnTo>
                    <a:pt x="484694" y="90761"/>
                  </a:lnTo>
                  <a:lnTo>
                    <a:pt x="528477" y="112162"/>
                  </a:lnTo>
                  <a:lnTo>
                    <a:pt x="571231" y="135341"/>
                  </a:lnTo>
                  <a:lnTo>
                    <a:pt x="612904" y="160257"/>
                  </a:lnTo>
                  <a:lnTo>
                    <a:pt x="653446" y="186869"/>
                  </a:lnTo>
                  <a:lnTo>
                    <a:pt x="692806" y="215133"/>
                  </a:lnTo>
                  <a:lnTo>
                    <a:pt x="730933" y="245009"/>
                  </a:lnTo>
                  <a:lnTo>
                    <a:pt x="767775" y="276455"/>
                  </a:lnTo>
                  <a:lnTo>
                    <a:pt x="803282" y="309430"/>
                  </a:lnTo>
                  <a:lnTo>
                    <a:pt x="837403" y="343891"/>
                  </a:lnTo>
                  <a:lnTo>
                    <a:pt x="870087" y="379797"/>
                  </a:lnTo>
                  <a:lnTo>
                    <a:pt x="901283" y="417106"/>
                  </a:lnTo>
                  <a:lnTo>
                    <a:pt x="930940" y="455776"/>
                  </a:lnTo>
                  <a:lnTo>
                    <a:pt x="959007" y="495767"/>
                  </a:lnTo>
                  <a:lnTo>
                    <a:pt x="985433" y="537035"/>
                  </a:lnTo>
                  <a:lnTo>
                    <a:pt x="1010167" y="579540"/>
                  </a:lnTo>
                  <a:lnTo>
                    <a:pt x="1033158" y="623240"/>
                  </a:lnTo>
                  <a:lnTo>
                    <a:pt x="1054356" y="668093"/>
                  </a:lnTo>
                  <a:lnTo>
                    <a:pt x="1073708" y="714057"/>
                  </a:lnTo>
                  <a:lnTo>
                    <a:pt x="1091065" y="760811"/>
                  </a:lnTo>
                  <a:lnTo>
                    <a:pt x="1106317" y="808018"/>
                  </a:lnTo>
                  <a:lnTo>
                    <a:pt x="1119472" y="855612"/>
                  </a:lnTo>
                  <a:lnTo>
                    <a:pt x="1130538" y="903529"/>
                  </a:lnTo>
                  <a:lnTo>
                    <a:pt x="1139525" y="951702"/>
                  </a:lnTo>
                  <a:lnTo>
                    <a:pt x="1146440" y="1000067"/>
                  </a:lnTo>
                  <a:lnTo>
                    <a:pt x="1151293" y="1048558"/>
                  </a:lnTo>
                  <a:lnTo>
                    <a:pt x="1154092" y="1097110"/>
                  </a:lnTo>
                  <a:lnTo>
                    <a:pt x="1154853" y="1145658"/>
                  </a:lnTo>
                  <a:lnTo>
                    <a:pt x="1153563" y="1194137"/>
                  </a:lnTo>
                  <a:lnTo>
                    <a:pt x="1150251" y="1242480"/>
                  </a:lnTo>
                  <a:lnTo>
                    <a:pt x="1144921" y="1290624"/>
                  </a:lnTo>
                  <a:lnTo>
                    <a:pt x="1137579" y="1338502"/>
                  </a:lnTo>
                  <a:lnTo>
                    <a:pt x="1128236" y="1386050"/>
                  </a:lnTo>
                  <a:lnTo>
                    <a:pt x="1116899" y="1433201"/>
                  </a:lnTo>
                  <a:lnTo>
                    <a:pt x="1103576" y="1479892"/>
                  </a:lnTo>
                  <a:lnTo>
                    <a:pt x="1088278" y="1526056"/>
                  </a:lnTo>
                  <a:lnTo>
                    <a:pt x="1071011" y="1571628"/>
                  </a:lnTo>
                  <a:lnTo>
                    <a:pt x="1051786" y="1616543"/>
                  </a:lnTo>
                  <a:lnTo>
                    <a:pt x="1030609" y="1660736"/>
                  </a:lnTo>
                  <a:lnTo>
                    <a:pt x="1007491" y="1704141"/>
                  </a:lnTo>
                  <a:lnTo>
                    <a:pt x="982440" y="1746693"/>
                  </a:lnTo>
                  <a:lnTo>
                    <a:pt x="955464" y="1788327"/>
                  </a:lnTo>
                  <a:lnTo>
                    <a:pt x="926572" y="1828977"/>
                  </a:lnTo>
                  <a:lnTo>
                    <a:pt x="894770" y="1861688"/>
                  </a:lnTo>
                  <a:lnTo>
                    <a:pt x="856222" y="1884665"/>
                  </a:lnTo>
                  <a:lnTo>
                    <a:pt x="813069" y="1896983"/>
                  </a:lnTo>
                  <a:lnTo>
                    <a:pt x="767454" y="1897717"/>
                  </a:lnTo>
                  <a:close/>
                </a:path>
              </a:pathLst>
            </a:custGeom>
            <a:solidFill>
              <a:srgbClr val="3B3B3B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 descr=""/>
          <p:cNvSpPr txBox="1"/>
          <p:nvPr/>
        </p:nvSpPr>
        <p:spPr>
          <a:xfrm>
            <a:off x="3764192" y="8057532"/>
            <a:ext cx="2150745" cy="1082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15599"/>
              </a:lnSpc>
              <a:spcBef>
                <a:spcPts val="100"/>
              </a:spcBef>
            </a:pPr>
            <a:r>
              <a:rPr dirty="0" sz="2000" spc="-10">
                <a:solidFill>
                  <a:srgbClr val="3B3B3B"/>
                </a:solidFill>
                <a:latin typeface="Lucida Sans Unicode"/>
                <a:cs typeface="Lucida Sans Unicode"/>
              </a:rPr>
              <a:t>Совместимость</a:t>
            </a:r>
            <a:r>
              <a:rPr dirty="0" sz="2000" spc="-7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-50">
                <a:solidFill>
                  <a:srgbClr val="3B3B3B"/>
                </a:solidFill>
                <a:latin typeface="Lucida Sans Unicode"/>
                <a:cs typeface="Lucida Sans Unicode"/>
              </a:rPr>
              <a:t>с </a:t>
            </a:r>
            <a:r>
              <a:rPr dirty="0" sz="2000" spc="-10">
                <a:solidFill>
                  <a:srgbClr val="3B3B3B"/>
                </a:solidFill>
                <a:latin typeface="Lucida Sans Unicode"/>
                <a:cs typeface="Lucida Sans Unicode"/>
              </a:rPr>
              <a:t>популярными </a:t>
            </a:r>
            <a:r>
              <a:rPr dirty="0" sz="2000" spc="-25">
                <a:solidFill>
                  <a:srgbClr val="3B3B3B"/>
                </a:solidFill>
                <a:latin typeface="Lucida Sans Unicode"/>
                <a:cs typeface="Lucida Sans Unicode"/>
              </a:rPr>
              <a:t>СИЗОД</a:t>
            </a:r>
            <a:r>
              <a:rPr dirty="0" sz="2000" spc="-9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2000">
                <a:solidFill>
                  <a:srgbClr val="3B3B3B"/>
                </a:solidFill>
                <a:latin typeface="Lucida Sans Unicode"/>
                <a:cs typeface="Lucida Sans Unicode"/>
              </a:rPr>
              <a:t>SR</a:t>
            </a:r>
            <a:r>
              <a:rPr dirty="0" sz="2000" spc="-9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2000">
                <a:solidFill>
                  <a:srgbClr val="3B3B3B"/>
                </a:solidFill>
                <a:latin typeface="Lucida Sans Unicode"/>
                <a:cs typeface="Lucida Sans Unicode"/>
              </a:rPr>
              <a:t>и</a:t>
            </a:r>
            <a:r>
              <a:rPr dirty="0" sz="2000" spc="-8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-25">
                <a:solidFill>
                  <a:srgbClr val="3B3B3B"/>
                </a:solidFill>
                <a:latin typeface="Lucida Sans Unicode"/>
                <a:cs typeface="Lucida Sans Unicode"/>
              </a:rPr>
              <a:t>MK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505624" y="8057532"/>
            <a:ext cx="2726055" cy="1082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>
              <a:lnSpc>
                <a:spcPct val="115599"/>
              </a:lnSpc>
              <a:spcBef>
                <a:spcPts val="100"/>
              </a:spcBef>
            </a:pPr>
            <a:r>
              <a:rPr dirty="0" sz="2000">
                <a:solidFill>
                  <a:srgbClr val="3B3B3B"/>
                </a:solidFill>
                <a:latin typeface="Lucida Sans Unicode"/>
                <a:cs typeface="Lucida Sans Unicode"/>
              </a:rPr>
              <a:t>Автономная</a:t>
            </a:r>
            <a:r>
              <a:rPr dirty="0" sz="2000" spc="-10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-10">
                <a:solidFill>
                  <a:srgbClr val="3B3B3B"/>
                </a:solidFill>
                <a:latin typeface="Lucida Sans Unicode"/>
                <a:cs typeface="Lucida Sans Unicode"/>
              </a:rPr>
              <a:t>работа</a:t>
            </a:r>
            <a:r>
              <a:rPr dirty="0" sz="2000" spc="-10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-50">
                <a:solidFill>
                  <a:srgbClr val="3B3B3B"/>
                </a:solidFill>
                <a:latin typeface="Lucida Sans Unicode"/>
                <a:cs typeface="Lucida Sans Unicode"/>
              </a:rPr>
              <a:t>и </a:t>
            </a:r>
            <a:r>
              <a:rPr dirty="0" sz="2000" spc="-20">
                <a:solidFill>
                  <a:srgbClr val="3B3B3B"/>
                </a:solidFill>
                <a:latin typeface="Lucida Sans Unicode"/>
                <a:cs typeface="Lucida Sans Unicode"/>
              </a:rPr>
              <a:t>зарядка</a:t>
            </a:r>
            <a:r>
              <a:rPr dirty="0" sz="2000" spc="-7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2000">
                <a:solidFill>
                  <a:srgbClr val="3B3B3B"/>
                </a:solidFill>
                <a:latin typeface="Lucida Sans Unicode"/>
                <a:cs typeface="Lucida Sans Unicode"/>
              </a:rPr>
              <a:t>по</a:t>
            </a:r>
            <a:r>
              <a:rPr dirty="0" sz="2000" spc="-7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2000">
                <a:solidFill>
                  <a:srgbClr val="3B3B3B"/>
                </a:solidFill>
                <a:latin typeface="Lucida Sans Unicode"/>
                <a:cs typeface="Lucida Sans Unicode"/>
              </a:rPr>
              <a:t>USB</a:t>
            </a:r>
            <a:r>
              <a:rPr dirty="0" sz="2000" spc="-7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-20">
                <a:solidFill>
                  <a:srgbClr val="3B3B3B"/>
                </a:solidFill>
                <a:latin typeface="Lucida Sans Unicode"/>
                <a:cs typeface="Lucida Sans Unicode"/>
              </a:rPr>
              <a:t>TYPE </a:t>
            </a:r>
            <a:r>
              <a:rPr dirty="0" sz="2000" spc="100">
                <a:solidFill>
                  <a:srgbClr val="3B3B3B"/>
                </a:solidFill>
                <a:latin typeface="Lucida Sans Unicode"/>
                <a:cs typeface="Lucida Sans Unicode"/>
              </a:rPr>
              <a:t>C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9703513" y="8057532"/>
            <a:ext cx="2388235" cy="1082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635">
              <a:lnSpc>
                <a:spcPct val="115599"/>
              </a:lnSpc>
              <a:spcBef>
                <a:spcPts val="100"/>
              </a:spcBef>
            </a:pPr>
            <a:r>
              <a:rPr dirty="0" sz="2000" spc="-10">
                <a:solidFill>
                  <a:srgbClr val="3B3B3B"/>
                </a:solidFill>
                <a:latin typeface="Lucida Sans Unicode"/>
                <a:cs typeface="Lucida Sans Unicode"/>
              </a:rPr>
              <a:t>Качественная </a:t>
            </a:r>
            <a:r>
              <a:rPr dirty="0" sz="2000">
                <a:solidFill>
                  <a:srgbClr val="3B3B3B"/>
                </a:solidFill>
                <a:latin typeface="Lucida Sans Unicode"/>
                <a:cs typeface="Lucida Sans Unicode"/>
              </a:rPr>
              <a:t>передача</a:t>
            </a:r>
            <a:r>
              <a:rPr dirty="0" sz="2000" spc="-4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2000">
                <a:solidFill>
                  <a:srgbClr val="3B3B3B"/>
                </a:solidFill>
                <a:latin typeface="Lucida Sans Unicode"/>
                <a:cs typeface="Lucida Sans Unicode"/>
              </a:rPr>
              <a:t>речи</a:t>
            </a:r>
            <a:r>
              <a:rPr dirty="0" sz="2000" spc="-4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-25">
                <a:solidFill>
                  <a:srgbClr val="3B3B3B"/>
                </a:solidFill>
                <a:latin typeface="Lucida Sans Unicode"/>
                <a:cs typeface="Lucida Sans Unicode"/>
              </a:rPr>
              <a:t>без </a:t>
            </a:r>
            <a:r>
              <a:rPr dirty="0" sz="2000" spc="-10">
                <a:solidFill>
                  <a:srgbClr val="3B3B3B"/>
                </a:solidFill>
                <a:latin typeface="Lucida Sans Unicode"/>
                <a:cs typeface="Lucida Sans Unicode"/>
              </a:rPr>
              <a:t>искажений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2626514" y="8057532"/>
            <a:ext cx="2600325" cy="1082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>
              <a:lnSpc>
                <a:spcPct val="115599"/>
              </a:lnSpc>
              <a:spcBef>
                <a:spcPts val="100"/>
              </a:spcBef>
            </a:pPr>
            <a:r>
              <a:rPr dirty="0" sz="2000" spc="-10">
                <a:solidFill>
                  <a:srgbClr val="3B3B3B"/>
                </a:solidFill>
                <a:latin typeface="Lucida Sans Unicode"/>
                <a:cs typeface="Lucida Sans Unicode"/>
              </a:rPr>
              <a:t>Простая</a:t>
            </a:r>
            <a:r>
              <a:rPr dirty="0" sz="2000" spc="-114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-10">
                <a:solidFill>
                  <a:srgbClr val="3B3B3B"/>
                </a:solidFill>
                <a:latin typeface="Lucida Sans Unicode"/>
                <a:cs typeface="Lucida Sans Unicode"/>
              </a:rPr>
              <a:t>установка</a:t>
            </a:r>
            <a:r>
              <a:rPr dirty="0" sz="2000" spc="-1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-50">
                <a:solidFill>
                  <a:srgbClr val="3B3B3B"/>
                </a:solidFill>
                <a:latin typeface="Lucida Sans Unicode"/>
                <a:cs typeface="Lucida Sans Unicode"/>
              </a:rPr>
              <a:t>и </a:t>
            </a:r>
            <a:r>
              <a:rPr dirty="0" sz="2000" spc="-40">
                <a:solidFill>
                  <a:srgbClr val="3B3B3B"/>
                </a:solidFill>
                <a:latin typeface="Lucida Sans Unicode"/>
                <a:cs typeface="Lucida Sans Unicode"/>
              </a:rPr>
              <a:t>удобство</a:t>
            </a:r>
            <a:r>
              <a:rPr dirty="0" sz="2000" spc="-10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40">
                <a:solidFill>
                  <a:srgbClr val="3B3B3B"/>
                </a:solidFill>
                <a:latin typeface="Lucida Sans Unicode"/>
                <a:cs typeface="Lucida Sans Unicode"/>
              </a:rPr>
              <a:t>в </a:t>
            </a:r>
            <a:r>
              <a:rPr dirty="0" sz="2000" spc="-10">
                <a:solidFill>
                  <a:srgbClr val="3B3B3B"/>
                </a:solidFill>
                <a:latin typeface="Lucida Sans Unicode"/>
                <a:cs typeface="Lucida Sans Unicode"/>
              </a:rPr>
              <a:t>эксплуатации</a:t>
            </a:r>
            <a:endParaRPr sz="2000">
              <a:latin typeface="Lucida Sans Unicode"/>
              <a:cs typeface="Lucida Sans Unicode"/>
            </a:endParaRPr>
          </a:p>
        </p:txBody>
      </p:sp>
      <p:grpSp>
        <p:nvGrpSpPr>
          <p:cNvPr id="21" name="object 21" descr=""/>
          <p:cNvGrpSpPr/>
          <p:nvPr/>
        </p:nvGrpSpPr>
        <p:grpSpPr>
          <a:xfrm>
            <a:off x="16648017" y="591818"/>
            <a:ext cx="874394" cy="874394"/>
            <a:chOff x="16648017" y="591818"/>
            <a:chExt cx="874394" cy="874394"/>
          </a:xfrm>
        </p:grpSpPr>
        <p:sp>
          <p:nvSpPr>
            <p:cNvPr id="22" name="object 22" descr=""/>
            <p:cNvSpPr/>
            <p:nvPr/>
          </p:nvSpPr>
          <p:spPr>
            <a:xfrm>
              <a:off x="16657542" y="601343"/>
              <a:ext cx="855344" cy="855344"/>
            </a:xfrm>
            <a:custGeom>
              <a:avLst/>
              <a:gdLst/>
              <a:ahLst/>
              <a:cxnLst/>
              <a:rect l="l" t="t" r="r" b="b"/>
              <a:pathLst>
                <a:path w="855344" h="855344">
                  <a:moveTo>
                    <a:pt x="427359" y="0"/>
                  </a:moveTo>
                  <a:lnTo>
                    <a:pt x="380794" y="2507"/>
                  </a:lnTo>
                  <a:lnTo>
                    <a:pt x="335681" y="9856"/>
                  </a:lnTo>
                  <a:lnTo>
                    <a:pt x="292281" y="21787"/>
                  </a:lnTo>
                  <a:lnTo>
                    <a:pt x="250854" y="38037"/>
                  </a:lnTo>
                  <a:lnTo>
                    <a:pt x="211663" y="58347"/>
                  </a:lnTo>
                  <a:lnTo>
                    <a:pt x="174966" y="82455"/>
                  </a:lnTo>
                  <a:lnTo>
                    <a:pt x="141026" y="110102"/>
                  </a:lnTo>
                  <a:lnTo>
                    <a:pt x="110102" y="141026"/>
                  </a:lnTo>
                  <a:lnTo>
                    <a:pt x="82455" y="174966"/>
                  </a:lnTo>
                  <a:lnTo>
                    <a:pt x="58347" y="211663"/>
                  </a:lnTo>
                  <a:lnTo>
                    <a:pt x="38037" y="250854"/>
                  </a:lnTo>
                  <a:lnTo>
                    <a:pt x="21787" y="292281"/>
                  </a:lnTo>
                  <a:lnTo>
                    <a:pt x="9856" y="335681"/>
                  </a:lnTo>
                  <a:lnTo>
                    <a:pt x="2507" y="380794"/>
                  </a:lnTo>
                  <a:lnTo>
                    <a:pt x="0" y="427359"/>
                  </a:lnTo>
                  <a:lnTo>
                    <a:pt x="2507" y="473925"/>
                  </a:lnTo>
                  <a:lnTo>
                    <a:pt x="9856" y="519038"/>
                  </a:lnTo>
                  <a:lnTo>
                    <a:pt x="21787" y="562438"/>
                  </a:lnTo>
                  <a:lnTo>
                    <a:pt x="38037" y="603864"/>
                  </a:lnTo>
                  <a:lnTo>
                    <a:pt x="58347" y="643056"/>
                  </a:lnTo>
                  <a:lnTo>
                    <a:pt x="82455" y="679753"/>
                  </a:lnTo>
                  <a:lnTo>
                    <a:pt x="110102" y="713693"/>
                  </a:lnTo>
                  <a:lnTo>
                    <a:pt x="141026" y="744617"/>
                  </a:lnTo>
                  <a:lnTo>
                    <a:pt x="174966" y="772264"/>
                  </a:lnTo>
                  <a:lnTo>
                    <a:pt x="211663" y="796372"/>
                  </a:lnTo>
                  <a:lnTo>
                    <a:pt x="250854" y="816682"/>
                  </a:lnTo>
                  <a:lnTo>
                    <a:pt x="292281" y="832932"/>
                  </a:lnTo>
                  <a:lnTo>
                    <a:pt x="335681" y="844862"/>
                  </a:lnTo>
                  <a:lnTo>
                    <a:pt x="380794" y="852212"/>
                  </a:lnTo>
                  <a:lnTo>
                    <a:pt x="427359" y="854719"/>
                  </a:lnTo>
                  <a:lnTo>
                    <a:pt x="473925" y="852212"/>
                  </a:lnTo>
                  <a:lnTo>
                    <a:pt x="519038" y="844862"/>
                  </a:lnTo>
                  <a:lnTo>
                    <a:pt x="562438" y="832932"/>
                  </a:lnTo>
                  <a:lnTo>
                    <a:pt x="603864" y="816682"/>
                  </a:lnTo>
                  <a:lnTo>
                    <a:pt x="643056" y="796372"/>
                  </a:lnTo>
                  <a:lnTo>
                    <a:pt x="679753" y="772264"/>
                  </a:lnTo>
                  <a:lnTo>
                    <a:pt x="713693" y="744617"/>
                  </a:lnTo>
                  <a:lnTo>
                    <a:pt x="744617" y="713693"/>
                  </a:lnTo>
                  <a:lnTo>
                    <a:pt x="772264" y="679753"/>
                  </a:lnTo>
                  <a:lnTo>
                    <a:pt x="796372" y="643056"/>
                  </a:lnTo>
                  <a:lnTo>
                    <a:pt x="816682" y="603864"/>
                  </a:lnTo>
                  <a:lnTo>
                    <a:pt x="832932" y="562438"/>
                  </a:lnTo>
                  <a:lnTo>
                    <a:pt x="844862" y="519038"/>
                  </a:lnTo>
                  <a:lnTo>
                    <a:pt x="852212" y="473925"/>
                  </a:lnTo>
                  <a:lnTo>
                    <a:pt x="854719" y="427359"/>
                  </a:lnTo>
                  <a:lnTo>
                    <a:pt x="852212" y="380794"/>
                  </a:lnTo>
                  <a:lnTo>
                    <a:pt x="844862" y="335681"/>
                  </a:lnTo>
                  <a:lnTo>
                    <a:pt x="832932" y="292281"/>
                  </a:lnTo>
                  <a:lnTo>
                    <a:pt x="816682" y="250854"/>
                  </a:lnTo>
                  <a:lnTo>
                    <a:pt x="796372" y="211663"/>
                  </a:lnTo>
                  <a:lnTo>
                    <a:pt x="772264" y="174966"/>
                  </a:lnTo>
                  <a:lnTo>
                    <a:pt x="744617" y="141026"/>
                  </a:lnTo>
                  <a:lnTo>
                    <a:pt x="713693" y="110102"/>
                  </a:lnTo>
                  <a:lnTo>
                    <a:pt x="679753" y="82455"/>
                  </a:lnTo>
                  <a:lnTo>
                    <a:pt x="643056" y="58347"/>
                  </a:lnTo>
                  <a:lnTo>
                    <a:pt x="603864" y="38037"/>
                  </a:lnTo>
                  <a:lnTo>
                    <a:pt x="562438" y="21787"/>
                  </a:lnTo>
                  <a:lnTo>
                    <a:pt x="519038" y="9856"/>
                  </a:lnTo>
                  <a:lnTo>
                    <a:pt x="473925" y="2507"/>
                  </a:lnTo>
                  <a:lnTo>
                    <a:pt x="427359" y="0"/>
                  </a:lnTo>
                </a:path>
              </a:pathLst>
            </a:custGeom>
            <a:ln w="19049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6910551" y="893145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6910551" y="1028700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6910551" y="1164254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26" name="object 2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86377" y="911567"/>
            <a:ext cx="971549" cy="638174"/>
          </a:xfrm>
          <a:prstGeom prst="rect">
            <a:avLst/>
          </a:prstGeom>
        </p:spPr>
      </p:pic>
      <p:sp>
        <p:nvSpPr>
          <p:cNvPr id="27" name="object 27" descr=""/>
          <p:cNvSpPr txBox="1"/>
          <p:nvPr/>
        </p:nvSpPr>
        <p:spPr>
          <a:xfrm>
            <a:off x="5826786" y="874756"/>
            <a:ext cx="83883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80">
                <a:solidFill>
                  <a:srgbClr val="3B3B3B"/>
                </a:solidFill>
                <a:latin typeface="Arial Black"/>
                <a:cs typeface="Arial Black"/>
              </a:rPr>
              <a:t>Миссия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7145467" y="874769"/>
            <a:ext cx="164655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60">
                <a:solidFill>
                  <a:srgbClr val="F15053"/>
                </a:solidFill>
                <a:latin typeface="Arial Black"/>
                <a:cs typeface="Arial Black"/>
              </a:rPr>
              <a:t>Преимущества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9137051" y="856347"/>
            <a:ext cx="180340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0">
                <a:solidFill>
                  <a:srgbClr val="3B3B3B"/>
                </a:solidFill>
                <a:latin typeface="Arial Black"/>
                <a:cs typeface="Arial Black"/>
              </a:rPr>
              <a:t>Характеристики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1338262" y="856260"/>
            <a:ext cx="99123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65">
                <a:solidFill>
                  <a:srgbClr val="3B3B3B"/>
                </a:solidFill>
                <a:latin typeface="Arial Black"/>
                <a:cs typeface="Arial Black"/>
              </a:rPr>
              <a:t>Решения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2749029" y="856273"/>
            <a:ext cx="106807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40">
                <a:solidFill>
                  <a:srgbClr val="3B3B3B"/>
                </a:solidFill>
                <a:latin typeface="Arial Black"/>
                <a:cs typeface="Arial Black"/>
              </a:rPr>
              <a:t>Контакты</a:t>
            </a:r>
            <a:endParaRPr sz="16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362654" y="5025769"/>
            <a:ext cx="147141" cy="23812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1198" y="5023090"/>
            <a:ext cx="147141" cy="238125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2179414" y="2268606"/>
            <a:ext cx="7113905" cy="2122805"/>
          </a:xfrm>
          <a:prstGeom prst="rect">
            <a:avLst/>
          </a:prstGeom>
        </p:spPr>
        <p:txBody>
          <a:bodyPr wrap="square" lIns="0" tIns="123825" rIns="0" bIns="0" rtlCol="0" vert="horz">
            <a:spAutoFit/>
          </a:bodyPr>
          <a:lstStyle/>
          <a:p>
            <a:pPr marL="12700" marR="5080">
              <a:lnSpc>
                <a:spcPts val="7870"/>
              </a:lnSpc>
              <a:spcBef>
                <a:spcPts val="975"/>
              </a:spcBef>
            </a:pPr>
            <a:r>
              <a:rPr dirty="0" sz="7200" spc="-385" b="1">
                <a:solidFill>
                  <a:srgbClr val="3B3B3B"/>
                </a:solidFill>
                <a:latin typeface="Tahoma"/>
                <a:cs typeface="Tahoma"/>
              </a:rPr>
              <a:t>Т</a:t>
            </a:r>
            <a:r>
              <a:rPr dirty="0" sz="7200" spc="-355" b="1">
                <a:solidFill>
                  <a:srgbClr val="3B3B3B"/>
                </a:solidFill>
                <a:latin typeface="Tahoma"/>
                <a:cs typeface="Tahoma"/>
              </a:rPr>
              <a:t>е</a:t>
            </a:r>
            <a:r>
              <a:rPr dirty="0" sz="7200" spc="-434" b="1">
                <a:solidFill>
                  <a:srgbClr val="3B3B3B"/>
                </a:solidFill>
                <a:latin typeface="Tahoma"/>
                <a:cs typeface="Tahoma"/>
              </a:rPr>
              <a:t>х</a:t>
            </a:r>
            <a:r>
              <a:rPr dirty="0" sz="7200" spc="-365" b="1">
                <a:solidFill>
                  <a:srgbClr val="3B3B3B"/>
                </a:solidFill>
                <a:latin typeface="Tahoma"/>
                <a:cs typeface="Tahoma"/>
              </a:rPr>
              <a:t>н</a:t>
            </a:r>
            <a:r>
              <a:rPr dirty="0" sz="7200" spc="-355" b="1">
                <a:solidFill>
                  <a:srgbClr val="3B3B3B"/>
                </a:solidFill>
                <a:latin typeface="Tahoma"/>
                <a:cs typeface="Tahoma"/>
              </a:rPr>
              <a:t>и</a:t>
            </a:r>
            <a:r>
              <a:rPr dirty="0" sz="7200" spc="-390" b="1">
                <a:solidFill>
                  <a:srgbClr val="3B3B3B"/>
                </a:solidFill>
                <a:latin typeface="Tahoma"/>
                <a:cs typeface="Tahoma"/>
              </a:rPr>
              <a:t>ч</a:t>
            </a:r>
            <a:r>
              <a:rPr dirty="0" sz="7200" spc="-355" b="1">
                <a:solidFill>
                  <a:srgbClr val="3B3B3B"/>
                </a:solidFill>
                <a:latin typeface="Tahoma"/>
                <a:cs typeface="Tahoma"/>
              </a:rPr>
              <a:t>е</a:t>
            </a:r>
            <a:r>
              <a:rPr dirty="0" sz="7200" spc="-345" b="1">
                <a:solidFill>
                  <a:srgbClr val="3B3B3B"/>
                </a:solidFill>
                <a:latin typeface="Tahoma"/>
                <a:cs typeface="Tahoma"/>
              </a:rPr>
              <a:t>с</a:t>
            </a:r>
            <a:r>
              <a:rPr dirty="0" sz="7200" spc="-380" b="1">
                <a:solidFill>
                  <a:srgbClr val="3B3B3B"/>
                </a:solidFill>
                <a:latin typeface="Tahoma"/>
                <a:cs typeface="Tahoma"/>
              </a:rPr>
              <a:t>к</a:t>
            </a:r>
            <a:r>
              <a:rPr dirty="0" sz="7200" spc="-355" b="1">
                <a:solidFill>
                  <a:srgbClr val="3B3B3B"/>
                </a:solidFill>
                <a:latin typeface="Tahoma"/>
                <a:cs typeface="Tahoma"/>
              </a:rPr>
              <a:t>и</a:t>
            </a:r>
            <a:r>
              <a:rPr dirty="0" sz="7200" spc="155" b="1">
                <a:solidFill>
                  <a:srgbClr val="3B3B3B"/>
                </a:solidFill>
                <a:latin typeface="Tahoma"/>
                <a:cs typeface="Tahoma"/>
              </a:rPr>
              <a:t>е</a:t>
            </a:r>
            <a:r>
              <a:rPr dirty="0" sz="7200" spc="-325" b="1">
                <a:solidFill>
                  <a:srgbClr val="3B3B3B"/>
                </a:solidFill>
                <a:latin typeface="Tahoma"/>
                <a:cs typeface="Tahoma"/>
              </a:rPr>
              <a:t> </a:t>
            </a:r>
            <a:r>
              <a:rPr dirty="0" sz="7200" spc="-459" b="1">
                <a:solidFill>
                  <a:srgbClr val="3B3B3B"/>
                </a:solidFill>
                <a:latin typeface="Tahoma"/>
                <a:cs typeface="Tahoma"/>
              </a:rPr>
              <a:t>х</a:t>
            </a:r>
            <a:r>
              <a:rPr dirty="0" sz="7200" spc="-425" b="1">
                <a:solidFill>
                  <a:srgbClr val="3B3B3B"/>
                </a:solidFill>
                <a:latin typeface="Tahoma"/>
                <a:cs typeface="Tahoma"/>
              </a:rPr>
              <a:t>а</a:t>
            </a:r>
            <a:r>
              <a:rPr dirty="0" sz="7200" spc="-370" b="1">
                <a:solidFill>
                  <a:srgbClr val="3B3B3B"/>
                </a:solidFill>
                <a:latin typeface="Tahoma"/>
                <a:cs typeface="Tahoma"/>
              </a:rPr>
              <a:t>р</a:t>
            </a:r>
            <a:r>
              <a:rPr dirty="0" sz="7200" spc="-425" b="1">
                <a:solidFill>
                  <a:srgbClr val="3B3B3B"/>
                </a:solidFill>
                <a:latin typeface="Tahoma"/>
                <a:cs typeface="Tahoma"/>
              </a:rPr>
              <a:t>а</a:t>
            </a:r>
            <a:r>
              <a:rPr dirty="0" sz="7200" spc="-405" b="1">
                <a:solidFill>
                  <a:srgbClr val="3B3B3B"/>
                </a:solidFill>
                <a:latin typeface="Tahoma"/>
                <a:cs typeface="Tahoma"/>
              </a:rPr>
              <a:t>к</a:t>
            </a:r>
            <a:r>
              <a:rPr dirty="0" sz="7200" spc="-430" b="1">
                <a:solidFill>
                  <a:srgbClr val="3B3B3B"/>
                </a:solidFill>
                <a:latin typeface="Tahoma"/>
                <a:cs typeface="Tahoma"/>
              </a:rPr>
              <a:t>т</a:t>
            </a:r>
            <a:r>
              <a:rPr dirty="0" sz="7200" spc="-380" b="1">
                <a:solidFill>
                  <a:srgbClr val="3B3B3B"/>
                </a:solidFill>
                <a:latin typeface="Tahoma"/>
                <a:cs typeface="Tahoma"/>
              </a:rPr>
              <a:t>е</a:t>
            </a:r>
            <a:r>
              <a:rPr dirty="0" sz="7200" spc="-370" b="1">
                <a:solidFill>
                  <a:srgbClr val="3B3B3B"/>
                </a:solidFill>
                <a:latin typeface="Tahoma"/>
                <a:cs typeface="Tahoma"/>
              </a:rPr>
              <a:t>р</a:t>
            </a:r>
            <a:r>
              <a:rPr dirty="0" sz="7200" spc="-380" b="1">
                <a:solidFill>
                  <a:srgbClr val="3B3B3B"/>
                </a:solidFill>
                <a:latin typeface="Tahoma"/>
                <a:cs typeface="Tahoma"/>
              </a:rPr>
              <a:t>и</a:t>
            </a:r>
            <a:r>
              <a:rPr dirty="0" sz="7200" spc="-370" b="1">
                <a:solidFill>
                  <a:srgbClr val="3B3B3B"/>
                </a:solidFill>
                <a:latin typeface="Tahoma"/>
                <a:cs typeface="Tahoma"/>
              </a:rPr>
              <a:t>с</a:t>
            </a:r>
            <a:r>
              <a:rPr dirty="0" sz="7200" spc="-430" b="1">
                <a:solidFill>
                  <a:srgbClr val="3B3B3B"/>
                </a:solidFill>
                <a:latin typeface="Tahoma"/>
                <a:cs typeface="Tahoma"/>
              </a:rPr>
              <a:t>т</a:t>
            </a:r>
            <a:r>
              <a:rPr dirty="0" sz="7200" spc="-380" b="1">
                <a:solidFill>
                  <a:srgbClr val="3B3B3B"/>
                </a:solidFill>
                <a:latin typeface="Tahoma"/>
                <a:cs typeface="Tahoma"/>
              </a:rPr>
              <a:t>и</a:t>
            </a:r>
            <a:r>
              <a:rPr dirty="0" sz="7200" spc="-405" b="1">
                <a:solidFill>
                  <a:srgbClr val="3B3B3B"/>
                </a:solidFill>
                <a:latin typeface="Tahoma"/>
                <a:cs typeface="Tahoma"/>
              </a:rPr>
              <a:t>к</a:t>
            </a:r>
            <a:r>
              <a:rPr dirty="0" sz="7200" spc="130" b="1">
                <a:solidFill>
                  <a:srgbClr val="3B3B3B"/>
                </a:solidFill>
                <a:latin typeface="Tahoma"/>
                <a:cs typeface="Tahoma"/>
              </a:rPr>
              <a:t>и</a:t>
            </a:r>
            <a:endParaRPr sz="7200">
              <a:latin typeface="Tahoma"/>
              <a:cs typeface="Tahoma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6648017" y="591818"/>
            <a:ext cx="874394" cy="874394"/>
            <a:chOff x="16648017" y="591818"/>
            <a:chExt cx="874394" cy="874394"/>
          </a:xfrm>
        </p:grpSpPr>
        <p:sp>
          <p:nvSpPr>
            <p:cNvPr id="6" name="object 6" descr=""/>
            <p:cNvSpPr/>
            <p:nvPr/>
          </p:nvSpPr>
          <p:spPr>
            <a:xfrm>
              <a:off x="16657542" y="601343"/>
              <a:ext cx="855344" cy="855344"/>
            </a:xfrm>
            <a:custGeom>
              <a:avLst/>
              <a:gdLst/>
              <a:ahLst/>
              <a:cxnLst/>
              <a:rect l="l" t="t" r="r" b="b"/>
              <a:pathLst>
                <a:path w="855344" h="855344">
                  <a:moveTo>
                    <a:pt x="427359" y="0"/>
                  </a:moveTo>
                  <a:lnTo>
                    <a:pt x="380794" y="2507"/>
                  </a:lnTo>
                  <a:lnTo>
                    <a:pt x="335681" y="9856"/>
                  </a:lnTo>
                  <a:lnTo>
                    <a:pt x="292281" y="21787"/>
                  </a:lnTo>
                  <a:lnTo>
                    <a:pt x="250854" y="38037"/>
                  </a:lnTo>
                  <a:lnTo>
                    <a:pt x="211663" y="58347"/>
                  </a:lnTo>
                  <a:lnTo>
                    <a:pt x="174966" y="82455"/>
                  </a:lnTo>
                  <a:lnTo>
                    <a:pt x="141026" y="110102"/>
                  </a:lnTo>
                  <a:lnTo>
                    <a:pt x="110102" y="141026"/>
                  </a:lnTo>
                  <a:lnTo>
                    <a:pt x="82455" y="174966"/>
                  </a:lnTo>
                  <a:lnTo>
                    <a:pt x="58347" y="211663"/>
                  </a:lnTo>
                  <a:lnTo>
                    <a:pt x="38037" y="250854"/>
                  </a:lnTo>
                  <a:lnTo>
                    <a:pt x="21787" y="292281"/>
                  </a:lnTo>
                  <a:lnTo>
                    <a:pt x="9856" y="335681"/>
                  </a:lnTo>
                  <a:lnTo>
                    <a:pt x="2507" y="380794"/>
                  </a:lnTo>
                  <a:lnTo>
                    <a:pt x="0" y="427359"/>
                  </a:lnTo>
                  <a:lnTo>
                    <a:pt x="2507" y="473925"/>
                  </a:lnTo>
                  <a:lnTo>
                    <a:pt x="9856" y="519038"/>
                  </a:lnTo>
                  <a:lnTo>
                    <a:pt x="21787" y="562438"/>
                  </a:lnTo>
                  <a:lnTo>
                    <a:pt x="38037" y="603864"/>
                  </a:lnTo>
                  <a:lnTo>
                    <a:pt x="58347" y="643056"/>
                  </a:lnTo>
                  <a:lnTo>
                    <a:pt x="82455" y="679753"/>
                  </a:lnTo>
                  <a:lnTo>
                    <a:pt x="110102" y="713693"/>
                  </a:lnTo>
                  <a:lnTo>
                    <a:pt x="141026" y="744617"/>
                  </a:lnTo>
                  <a:lnTo>
                    <a:pt x="174966" y="772264"/>
                  </a:lnTo>
                  <a:lnTo>
                    <a:pt x="211663" y="796372"/>
                  </a:lnTo>
                  <a:lnTo>
                    <a:pt x="250854" y="816682"/>
                  </a:lnTo>
                  <a:lnTo>
                    <a:pt x="292281" y="832932"/>
                  </a:lnTo>
                  <a:lnTo>
                    <a:pt x="335681" y="844862"/>
                  </a:lnTo>
                  <a:lnTo>
                    <a:pt x="380794" y="852212"/>
                  </a:lnTo>
                  <a:lnTo>
                    <a:pt x="427359" y="854719"/>
                  </a:lnTo>
                  <a:lnTo>
                    <a:pt x="473925" y="852212"/>
                  </a:lnTo>
                  <a:lnTo>
                    <a:pt x="519038" y="844862"/>
                  </a:lnTo>
                  <a:lnTo>
                    <a:pt x="562438" y="832932"/>
                  </a:lnTo>
                  <a:lnTo>
                    <a:pt x="603864" y="816682"/>
                  </a:lnTo>
                  <a:lnTo>
                    <a:pt x="643056" y="796372"/>
                  </a:lnTo>
                  <a:lnTo>
                    <a:pt x="679753" y="772264"/>
                  </a:lnTo>
                  <a:lnTo>
                    <a:pt x="713693" y="744617"/>
                  </a:lnTo>
                  <a:lnTo>
                    <a:pt x="744617" y="713693"/>
                  </a:lnTo>
                  <a:lnTo>
                    <a:pt x="772264" y="679753"/>
                  </a:lnTo>
                  <a:lnTo>
                    <a:pt x="796372" y="643056"/>
                  </a:lnTo>
                  <a:lnTo>
                    <a:pt x="816682" y="603864"/>
                  </a:lnTo>
                  <a:lnTo>
                    <a:pt x="832932" y="562438"/>
                  </a:lnTo>
                  <a:lnTo>
                    <a:pt x="844862" y="519038"/>
                  </a:lnTo>
                  <a:lnTo>
                    <a:pt x="852212" y="473925"/>
                  </a:lnTo>
                  <a:lnTo>
                    <a:pt x="854719" y="427359"/>
                  </a:lnTo>
                  <a:lnTo>
                    <a:pt x="852212" y="380794"/>
                  </a:lnTo>
                  <a:lnTo>
                    <a:pt x="844862" y="335681"/>
                  </a:lnTo>
                  <a:lnTo>
                    <a:pt x="832932" y="292281"/>
                  </a:lnTo>
                  <a:lnTo>
                    <a:pt x="816682" y="250854"/>
                  </a:lnTo>
                  <a:lnTo>
                    <a:pt x="796372" y="211663"/>
                  </a:lnTo>
                  <a:lnTo>
                    <a:pt x="772264" y="174966"/>
                  </a:lnTo>
                  <a:lnTo>
                    <a:pt x="744617" y="141026"/>
                  </a:lnTo>
                  <a:lnTo>
                    <a:pt x="713693" y="110102"/>
                  </a:lnTo>
                  <a:lnTo>
                    <a:pt x="679753" y="82455"/>
                  </a:lnTo>
                  <a:lnTo>
                    <a:pt x="643056" y="58347"/>
                  </a:lnTo>
                  <a:lnTo>
                    <a:pt x="603864" y="38037"/>
                  </a:lnTo>
                  <a:lnTo>
                    <a:pt x="562438" y="21787"/>
                  </a:lnTo>
                  <a:lnTo>
                    <a:pt x="519038" y="9856"/>
                  </a:lnTo>
                  <a:lnTo>
                    <a:pt x="473925" y="2507"/>
                  </a:lnTo>
                  <a:lnTo>
                    <a:pt x="427359" y="0"/>
                  </a:lnTo>
                </a:path>
              </a:pathLst>
            </a:custGeom>
            <a:ln w="19049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6910551" y="893145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6910551" y="1028700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6910551" y="1164254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 txBox="1"/>
          <p:nvPr/>
        </p:nvSpPr>
        <p:spPr>
          <a:xfrm>
            <a:off x="4604120" y="4722849"/>
            <a:ext cx="3813175" cy="4093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>
                <a:solidFill>
                  <a:srgbClr val="525250"/>
                </a:solidFill>
                <a:latin typeface="Lucida Sans Unicode"/>
                <a:cs typeface="Lucida Sans Unicode"/>
              </a:rPr>
              <a:t>Частотный</a:t>
            </a:r>
            <a:r>
              <a:rPr dirty="0" sz="2600" spc="-4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10">
                <a:solidFill>
                  <a:srgbClr val="525250"/>
                </a:solidFill>
                <a:latin typeface="Lucida Sans Unicode"/>
                <a:cs typeface="Lucida Sans Unicode"/>
              </a:rPr>
              <a:t>диапазон</a:t>
            </a:r>
            <a:endParaRPr sz="2600">
              <a:latin typeface="Lucida Sans Unicode"/>
              <a:cs typeface="Lucida Sans Unicode"/>
            </a:endParaRPr>
          </a:p>
          <a:p>
            <a:pPr marL="12700" marR="419734">
              <a:lnSpc>
                <a:spcPct val="185300"/>
              </a:lnSpc>
              <a:spcBef>
                <a:spcPts val="5"/>
              </a:spcBef>
            </a:pPr>
            <a:r>
              <a:rPr dirty="0" sz="2600" spc="-10">
                <a:solidFill>
                  <a:srgbClr val="525250"/>
                </a:solidFill>
                <a:latin typeface="Lucida Sans Unicode"/>
                <a:cs typeface="Lucida Sans Unicode"/>
              </a:rPr>
              <a:t>Выходная</a:t>
            </a:r>
            <a:r>
              <a:rPr dirty="0" sz="2600" spc="-14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10">
                <a:solidFill>
                  <a:srgbClr val="525250"/>
                </a:solidFill>
                <a:latin typeface="Lucida Sans Unicode"/>
                <a:cs typeface="Lucida Sans Unicode"/>
              </a:rPr>
              <a:t>мощность </a:t>
            </a:r>
            <a:r>
              <a:rPr dirty="0" sz="2600" spc="55">
                <a:solidFill>
                  <a:srgbClr val="525250"/>
                </a:solidFill>
                <a:latin typeface="Lucida Sans Unicode"/>
                <a:cs typeface="Lucida Sans Unicode"/>
              </a:rPr>
              <a:t>Время</a:t>
            </a:r>
            <a:r>
              <a:rPr dirty="0" sz="2600" spc="-12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10">
                <a:solidFill>
                  <a:srgbClr val="525250"/>
                </a:solidFill>
                <a:latin typeface="Lucida Sans Unicode"/>
                <a:cs typeface="Lucida Sans Unicode"/>
              </a:rPr>
              <a:t>работы </a:t>
            </a:r>
            <a:r>
              <a:rPr dirty="0" sz="2600">
                <a:solidFill>
                  <a:srgbClr val="525250"/>
                </a:solidFill>
                <a:latin typeface="Lucida Sans Unicode"/>
                <a:cs typeface="Lucida Sans Unicode"/>
              </a:rPr>
              <a:t>Источник</a:t>
            </a:r>
            <a:r>
              <a:rPr dirty="0" sz="2600" spc="-5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10">
                <a:solidFill>
                  <a:srgbClr val="525250"/>
                </a:solidFill>
                <a:latin typeface="Lucida Sans Unicode"/>
                <a:cs typeface="Lucida Sans Unicode"/>
              </a:rPr>
              <a:t>питания </a:t>
            </a:r>
            <a:r>
              <a:rPr dirty="0" sz="2600" spc="-25">
                <a:solidFill>
                  <a:srgbClr val="525250"/>
                </a:solidFill>
                <a:latin typeface="Lucida Sans Unicode"/>
                <a:cs typeface="Lucida Sans Unicode"/>
              </a:rPr>
              <a:t>Вес</a:t>
            </a:r>
            <a:endParaRPr sz="26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660"/>
              </a:spcBef>
            </a:pPr>
            <a:r>
              <a:rPr dirty="0" sz="2600" spc="-20">
                <a:solidFill>
                  <a:srgbClr val="525250"/>
                </a:solidFill>
                <a:latin typeface="Lucida Sans Unicode"/>
                <a:cs typeface="Lucida Sans Unicode"/>
              </a:rPr>
              <a:t>Температурный</a:t>
            </a:r>
            <a:r>
              <a:rPr dirty="0" sz="2600" spc="-9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10">
                <a:solidFill>
                  <a:srgbClr val="525250"/>
                </a:solidFill>
                <a:latin typeface="Lucida Sans Unicode"/>
                <a:cs typeface="Lucida Sans Unicode"/>
              </a:rPr>
              <a:t>режим</a:t>
            </a:r>
            <a:endParaRPr sz="26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8865744" y="4722849"/>
            <a:ext cx="4385310" cy="4093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600">
                <a:solidFill>
                  <a:srgbClr val="525250"/>
                </a:solidFill>
                <a:latin typeface="Lucida Sans Unicode"/>
                <a:cs typeface="Lucida Sans Unicode"/>
              </a:rPr>
              <a:t>80</a:t>
            </a:r>
            <a:r>
              <a:rPr dirty="0" sz="2600" spc="-19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>
                <a:solidFill>
                  <a:srgbClr val="525250"/>
                </a:solidFill>
                <a:latin typeface="Lucida Sans Unicode"/>
                <a:cs typeface="Lucida Sans Unicode"/>
              </a:rPr>
              <a:t>-</a:t>
            </a:r>
            <a:r>
              <a:rPr dirty="0" sz="2600" spc="-16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220">
                <a:solidFill>
                  <a:srgbClr val="525250"/>
                </a:solidFill>
                <a:latin typeface="Lucida Sans Unicode"/>
                <a:cs typeface="Lucida Sans Unicode"/>
              </a:rPr>
              <a:t>18,000</a:t>
            </a:r>
            <a:r>
              <a:rPr dirty="0" sz="2600" spc="-13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25">
                <a:solidFill>
                  <a:srgbClr val="525250"/>
                </a:solidFill>
                <a:latin typeface="Lucida Sans Unicode"/>
                <a:cs typeface="Lucida Sans Unicode"/>
              </a:rPr>
              <a:t>Гц</a:t>
            </a:r>
            <a:endParaRPr sz="2600">
              <a:latin typeface="Lucida Sans Unicode"/>
              <a:cs typeface="Lucida Sans Unicode"/>
            </a:endParaRPr>
          </a:p>
          <a:p>
            <a:pPr marL="38100">
              <a:lnSpc>
                <a:spcPct val="100000"/>
              </a:lnSpc>
              <a:spcBef>
                <a:spcPts val="2665"/>
              </a:spcBef>
            </a:pPr>
            <a:r>
              <a:rPr dirty="0" sz="2600" spc="-150">
                <a:solidFill>
                  <a:srgbClr val="525250"/>
                </a:solidFill>
                <a:latin typeface="Lucida Sans Unicode"/>
                <a:cs typeface="Lucida Sans Unicode"/>
              </a:rPr>
              <a:t>до</a:t>
            </a:r>
            <a:r>
              <a:rPr dirty="0" sz="2600" spc="-12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415">
                <a:solidFill>
                  <a:srgbClr val="525250"/>
                </a:solidFill>
                <a:latin typeface="Lucida Sans Unicode"/>
                <a:cs typeface="Lucida Sans Unicode"/>
              </a:rPr>
              <a:t>16</a:t>
            </a:r>
            <a:r>
              <a:rPr dirty="0" sz="2600" spc="-1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35">
                <a:solidFill>
                  <a:srgbClr val="525250"/>
                </a:solidFill>
                <a:latin typeface="Lucida Sans Unicode"/>
                <a:cs typeface="Lucida Sans Unicode"/>
              </a:rPr>
              <a:t>Вт</a:t>
            </a:r>
            <a:endParaRPr sz="2600">
              <a:latin typeface="Lucida Sans Unicode"/>
              <a:cs typeface="Lucida Sans Unicode"/>
            </a:endParaRPr>
          </a:p>
          <a:p>
            <a:pPr marL="38100">
              <a:lnSpc>
                <a:spcPct val="100000"/>
              </a:lnSpc>
              <a:spcBef>
                <a:spcPts val="2660"/>
              </a:spcBef>
            </a:pPr>
            <a:r>
              <a:rPr dirty="0" sz="2600" spc="-150">
                <a:solidFill>
                  <a:srgbClr val="525250"/>
                </a:solidFill>
                <a:latin typeface="Lucida Sans Unicode"/>
                <a:cs typeface="Lucida Sans Unicode"/>
              </a:rPr>
              <a:t>до</a:t>
            </a:r>
            <a:r>
              <a:rPr dirty="0" sz="2600" spc="-1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500">
                <a:solidFill>
                  <a:srgbClr val="525250"/>
                </a:solidFill>
                <a:latin typeface="Lucida Sans Unicode"/>
                <a:cs typeface="Lucida Sans Unicode"/>
              </a:rPr>
              <a:t>12</a:t>
            </a:r>
            <a:r>
              <a:rPr dirty="0" sz="2600" spc="-1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10">
                <a:solidFill>
                  <a:srgbClr val="525250"/>
                </a:solidFill>
                <a:latin typeface="Lucida Sans Unicode"/>
                <a:cs typeface="Lucida Sans Unicode"/>
              </a:rPr>
              <a:t>часов</a:t>
            </a:r>
            <a:endParaRPr sz="2600">
              <a:latin typeface="Lucida Sans Unicode"/>
              <a:cs typeface="Lucida Sans Unicode"/>
            </a:endParaRPr>
          </a:p>
          <a:p>
            <a:pPr marL="40005" marR="30480" indent="-2540">
              <a:lnSpc>
                <a:spcPts val="5780"/>
              </a:lnSpc>
              <a:spcBef>
                <a:spcPts val="640"/>
              </a:spcBef>
            </a:pPr>
            <a:r>
              <a:rPr dirty="0" sz="2600" spc="-30">
                <a:solidFill>
                  <a:srgbClr val="525250"/>
                </a:solidFill>
                <a:latin typeface="Lucida Sans Unicode"/>
                <a:cs typeface="Lucida Sans Unicode"/>
              </a:rPr>
              <a:t>Аккумулятор</a:t>
            </a:r>
            <a:r>
              <a:rPr dirty="0" sz="2600" spc="-9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114">
                <a:solidFill>
                  <a:srgbClr val="525250"/>
                </a:solidFill>
                <a:latin typeface="Lucida Sans Unicode"/>
                <a:cs typeface="Lucida Sans Unicode"/>
              </a:rPr>
              <a:t>(USB</a:t>
            </a:r>
            <a:r>
              <a:rPr dirty="0" sz="2600" spc="-9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>
                <a:solidFill>
                  <a:srgbClr val="525250"/>
                </a:solidFill>
                <a:latin typeface="Lucida Sans Unicode"/>
                <a:cs typeface="Lucida Sans Unicode"/>
              </a:rPr>
              <a:t>Type</a:t>
            </a:r>
            <a:r>
              <a:rPr dirty="0" sz="2600" spc="-9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229">
                <a:solidFill>
                  <a:srgbClr val="525250"/>
                </a:solidFill>
                <a:latin typeface="Lucida Sans Unicode"/>
                <a:cs typeface="Lucida Sans Unicode"/>
              </a:rPr>
              <a:t>C) </a:t>
            </a:r>
            <a:r>
              <a:rPr dirty="0" sz="2600" spc="-295">
                <a:solidFill>
                  <a:srgbClr val="525250"/>
                </a:solidFill>
                <a:latin typeface="Lucida Sans Unicode"/>
                <a:cs typeface="Lucida Sans Unicode"/>
              </a:rPr>
              <a:t>190</a:t>
            </a:r>
            <a:r>
              <a:rPr dirty="0" sz="2600" spc="-13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10">
                <a:solidFill>
                  <a:srgbClr val="525250"/>
                </a:solidFill>
                <a:latin typeface="Lucida Sans Unicode"/>
                <a:cs typeface="Lucida Sans Unicode"/>
              </a:rPr>
              <a:t>грамм</a:t>
            </a:r>
            <a:endParaRPr sz="2600">
              <a:latin typeface="Lucida Sans Unicode"/>
              <a:cs typeface="Lucida Sans Unicode"/>
            </a:endParaRPr>
          </a:p>
          <a:p>
            <a:pPr marL="38100">
              <a:lnSpc>
                <a:spcPct val="100000"/>
              </a:lnSpc>
              <a:spcBef>
                <a:spcPts val="2020"/>
              </a:spcBef>
            </a:pPr>
            <a:r>
              <a:rPr dirty="0" sz="2600" spc="-20">
                <a:solidFill>
                  <a:srgbClr val="525250"/>
                </a:solidFill>
                <a:latin typeface="Lucida Sans Unicode"/>
                <a:cs typeface="Lucida Sans Unicode"/>
              </a:rPr>
              <a:t>от</a:t>
            </a:r>
            <a:r>
              <a:rPr dirty="0" sz="2600" spc="-15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80">
                <a:solidFill>
                  <a:srgbClr val="525250"/>
                </a:solidFill>
                <a:latin typeface="Lucida Sans Unicode"/>
                <a:cs typeface="Lucida Sans Unicode"/>
              </a:rPr>
              <a:t>-</a:t>
            </a:r>
            <a:r>
              <a:rPr dirty="0" sz="2600" spc="-260">
                <a:solidFill>
                  <a:srgbClr val="525250"/>
                </a:solidFill>
                <a:latin typeface="Lucida Sans Unicode"/>
                <a:cs typeface="Lucida Sans Unicode"/>
              </a:rPr>
              <a:t>10</a:t>
            </a:r>
            <a:r>
              <a:rPr dirty="0" baseline="39426" sz="2325" spc="-390">
                <a:solidFill>
                  <a:srgbClr val="525250"/>
                </a:solidFill>
                <a:latin typeface="Lucida Sans Unicode"/>
                <a:cs typeface="Lucida Sans Unicode"/>
              </a:rPr>
              <a:t>0</a:t>
            </a:r>
            <a:r>
              <a:rPr dirty="0" sz="2600" spc="-260">
                <a:solidFill>
                  <a:srgbClr val="525250"/>
                </a:solidFill>
                <a:latin typeface="Lucida Sans Unicode"/>
                <a:cs typeface="Lucida Sans Unicode"/>
              </a:rPr>
              <a:t>С</a:t>
            </a:r>
            <a:r>
              <a:rPr dirty="0" sz="2600" spc="-13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150">
                <a:solidFill>
                  <a:srgbClr val="525250"/>
                </a:solidFill>
                <a:latin typeface="Lucida Sans Unicode"/>
                <a:cs typeface="Lucida Sans Unicode"/>
              </a:rPr>
              <a:t>до</a:t>
            </a:r>
            <a:r>
              <a:rPr dirty="0" sz="2600" spc="-13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600" spc="-20">
                <a:solidFill>
                  <a:srgbClr val="525250"/>
                </a:solidFill>
                <a:latin typeface="Lucida Sans Unicode"/>
                <a:cs typeface="Lucida Sans Unicode"/>
              </a:rPr>
              <a:t>+45</a:t>
            </a:r>
            <a:r>
              <a:rPr dirty="0" baseline="39426" sz="2325" spc="-30">
                <a:solidFill>
                  <a:srgbClr val="525250"/>
                </a:solidFill>
                <a:latin typeface="Lucida Sans Unicode"/>
                <a:cs typeface="Lucida Sans Unicode"/>
              </a:rPr>
              <a:t>0</a:t>
            </a:r>
            <a:r>
              <a:rPr dirty="0" sz="2600" spc="-20">
                <a:solidFill>
                  <a:srgbClr val="525250"/>
                </a:solidFill>
                <a:latin typeface="Lucida Sans Unicode"/>
                <a:cs typeface="Lucida Sans Unicode"/>
              </a:rPr>
              <a:t>С</a:t>
            </a:r>
            <a:endParaRPr sz="2600">
              <a:latin typeface="Lucida Sans Unicode"/>
              <a:cs typeface="Lucida Sans Unicode"/>
            </a:endParaRPr>
          </a:p>
        </p:txBody>
      </p:sp>
      <p:pic>
        <p:nvPicPr>
          <p:cNvPr id="12" name="object 12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86377" y="911567"/>
            <a:ext cx="971549" cy="638174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5826786" y="874756"/>
            <a:ext cx="83883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80">
                <a:solidFill>
                  <a:srgbClr val="3B3B3B"/>
                </a:solidFill>
                <a:latin typeface="Arial Black"/>
                <a:cs typeface="Arial Black"/>
              </a:rPr>
              <a:t>Миссия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145467" y="874769"/>
            <a:ext cx="164655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60">
                <a:solidFill>
                  <a:srgbClr val="3B3B3B"/>
                </a:solidFill>
                <a:latin typeface="Arial Black"/>
                <a:cs typeface="Arial Black"/>
              </a:rPr>
              <a:t>Преимущества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137051" y="856347"/>
            <a:ext cx="180340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0">
                <a:solidFill>
                  <a:srgbClr val="F15053"/>
                </a:solidFill>
                <a:latin typeface="Arial Black"/>
                <a:cs typeface="Arial Black"/>
              </a:rPr>
              <a:t>Характеристики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338262" y="856260"/>
            <a:ext cx="99123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65">
                <a:solidFill>
                  <a:srgbClr val="3B3B3B"/>
                </a:solidFill>
                <a:latin typeface="Arial Black"/>
                <a:cs typeface="Arial Black"/>
              </a:rPr>
              <a:t>Решения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749029" y="856273"/>
            <a:ext cx="106807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40">
                <a:solidFill>
                  <a:srgbClr val="3B3B3B"/>
                </a:solidFill>
                <a:latin typeface="Arial Black"/>
                <a:cs typeface="Arial Black"/>
              </a:rPr>
              <a:t>Контакты</a:t>
            </a:r>
            <a:endParaRPr sz="16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362654" y="5025769"/>
            <a:ext cx="147141" cy="23812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1198" y="5023090"/>
            <a:ext cx="147141" cy="238125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16648017" y="591818"/>
            <a:ext cx="874394" cy="874394"/>
            <a:chOff x="16648017" y="591818"/>
            <a:chExt cx="874394" cy="874394"/>
          </a:xfrm>
        </p:grpSpPr>
        <p:sp>
          <p:nvSpPr>
            <p:cNvPr id="5" name="object 5" descr=""/>
            <p:cNvSpPr/>
            <p:nvPr/>
          </p:nvSpPr>
          <p:spPr>
            <a:xfrm>
              <a:off x="16657542" y="601343"/>
              <a:ext cx="855344" cy="855344"/>
            </a:xfrm>
            <a:custGeom>
              <a:avLst/>
              <a:gdLst/>
              <a:ahLst/>
              <a:cxnLst/>
              <a:rect l="l" t="t" r="r" b="b"/>
              <a:pathLst>
                <a:path w="855344" h="855344">
                  <a:moveTo>
                    <a:pt x="427359" y="0"/>
                  </a:moveTo>
                  <a:lnTo>
                    <a:pt x="380794" y="2507"/>
                  </a:lnTo>
                  <a:lnTo>
                    <a:pt x="335681" y="9856"/>
                  </a:lnTo>
                  <a:lnTo>
                    <a:pt x="292281" y="21787"/>
                  </a:lnTo>
                  <a:lnTo>
                    <a:pt x="250854" y="38037"/>
                  </a:lnTo>
                  <a:lnTo>
                    <a:pt x="211663" y="58347"/>
                  </a:lnTo>
                  <a:lnTo>
                    <a:pt x="174966" y="82455"/>
                  </a:lnTo>
                  <a:lnTo>
                    <a:pt x="141026" y="110102"/>
                  </a:lnTo>
                  <a:lnTo>
                    <a:pt x="110102" y="141026"/>
                  </a:lnTo>
                  <a:lnTo>
                    <a:pt x="82455" y="174966"/>
                  </a:lnTo>
                  <a:lnTo>
                    <a:pt x="58347" y="211663"/>
                  </a:lnTo>
                  <a:lnTo>
                    <a:pt x="38037" y="250854"/>
                  </a:lnTo>
                  <a:lnTo>
                    <a:pt x="21787" y="292281"/>
                  </a:lnTo>
                  <a:lnTo>
                    <a:pt x="9856" y="335681"/>
                  </a:lnTo>
                  <a:lnTo>
                    <a:pt x="2507" y="380794"/>
                  </a:lnTo>
                  <a:lnTo>
                    <a:pt x="0" y="427359"/>
                  </a:lnTo>
                  <a:lnTo>
                    <a:pt x="2507" y="473925"/>
                  </a:lnTo>
                  <a:lnTo>
                    <a:pt x="9856" y="519038"/>
                  </a:lnTo>
                  <a:lnTo>
                    <a:pt x="21787" y="562438"/>
                  </a:lnTo>
                  <a:lnTo>
                    <a:pt x="38037" y="603864"/>
                  </a:lnTo>
                  <a:lnTo>
                    <a:pt x="58347" y="643056"/>
                  </a:lnTo>
                  <a:lnTo>
                    <a:pt x="82455" y="679753"/>
                  </a:lnTo>
                  <a:lnTo>
                    <a:pt x="110102" y="713693"/>
                  </a:lnTo>
                  <a:lnTo>
                    <a:pt x="141026" y="744617"/>
                  </a:lnTo>
                  <a:lnTo>
                    <a:pt x="174966" y="772264"/>
                  </a:lnTo>
                  <a:lnTo>
                    <a:pt x="211663" y="796372"/>
                  </a:lnTo>
                  <a:lnTo>
                    <a:pt x="250854" y="816682"/>
                  </a:lnTo>
                  <a:lnTo>
                    <a:pt x="292281" y="832932"/>
                  </a:lnTo>
                  <a:lnTo>
                    <a:pt x="335681" y="844862"/>
                  </a:lnTo>
                  <a:lnTo>
                    <a:pt x="380794" y="852212"/>
                  </a:lnTo>
                  <a:lnTo>
                    <a:pt x="427359" y="854719"/>
                  </a:lnTo>
                  <a:lnTo>
                    <a:pt x="473925" y="852212"/>
                  </a:lnTo>
                  <a:lnTo>
                    <a:pt x="519038" y="844862"/>
                  </a:lnTo>
                  <a:lnTo>
                    <a:pt x="562438" y="832932"/>
                  </a:lnTo>
                  <a:lnTo>
                    <a:pt x="603864" y="816682"/>
                  </a:lnTo>
                  <a:lnTo>
                    <a:pt x="643056" y="796372"/>
                  </a:lnTo>
                  <a:lnTo>
                    <a:pt x="679753" y="772264"/>
                  </a:lnTo>
                  <a:lnTo>
                    <a:pt x="713693" y="744617"/>
                  </a:lnTo>
                  <a:lnTo>
                    <a:pt x="744617" y="713693"/>
                  </a:lnTo>
                  <a:lnTo>
                    <a:pt x="772264" y="679753"/>
                  </a:lnTo>
                  <a:lnTo>
                    <a:pt x="796372" y="643056"/>
                  </a:lnTo>
                  <a:lnTo>
                    <a:pt x="816682" y="603864"/>
                  </a:lnTo>
                  <a:lnTo>
                    <a:pt x="832932" y="562438"/>
                  </a:lnTo>
                  <a:lnTo>
                    <a:pt x="844862" y="519038"/>
                  </a:lnTo>
                  <a:lnTo>
                    <a:pt x="852212" y="473925"/>
                  </a:lnTo>
                  <a:lnTo>
                    <a:pt x="854719" y="427359"/>
                  </a:lnTo>
                  <a:lnTo>
                    <a:pt x="852212" y="380794"/>
                  </a:lnTo>
                  <a:lnTo>
                    <a:pt x="844862" y="335681"/>
                  </a:lnTo>
                  <a:lnTo>
                    <a:pt x="832932" y="292281"/>
                  </a:lnTo>
                  <a:lnTo>
                    <a:pt x="816682" y="250854"/>
                  </a:lnTo>
                  <a:lnTo>
                    <a:pt x="796372" y="211663"/>
                  </a:lnTo>
                  <a:lnTo>
                    <a:pt x="772264" y="174966"/>
                  </a:lnTo>
                  <a:lnTo>
                    <a:pt x="744617" y="141026"/>
                  </a:lnTo>
                  <a:lnTo>
                    <a:pt x="713693" y="110102"/>
                  </a:lnTo>
                  <a:lnTo>
                    <a:pt x="679753" y="82455"/>
                  </a:lnTo>
                  <a:lnTo>
                    <a:pt x="643056" y="58347"/>
                  </a:lnTo>
                  <a:lnTo>
                    <a:pt x="603864" y="38037"/>
                  </a:lnTo>
                  <a:lnTo>
                    <a:pt x="562438" y="21787"/>
                  </a:lnTo>
                  <a:lnTo>
                    <a:pt x="519038" y="9856"/>
                  </a:lnTo>
                  <a:lnTo>
                    <a:pt x="473925" y="2507"/>
                  </a:lnTo>
                  <a:lnTo>
                    <a:pt x="427359" y="0"/>
                  </a:lnTo>
                </a:path>
              </a:pathLst>
            </a:custGeom>
            <a:ln w="19049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6910551" y="893145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6910551" y="1028700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6910551" y="1164254"/>
              <a:ext cx="349250" cy="0"/>
            </a:xfrm>
            <a:custGeom>
              <a:avLst/>
              <a:gdLst/>
              <a:ahLst/>
              <a:cxnLst/>
              <a:rect l="l" t="t" r="r" b="b"/>
              <a:pathLst>
                <a:path w="349250" h="0">
                  <a:moveTo>
                    <a:pt x="0" y="0"/>
                  </a:moveTo>
                  <a:lnTo>
                    <a:pt x="348747" y="0"/>
                  </a:lnTo>
                </a:path>
              </a:pathLst>
            </a:custGeom>
            <a:ln w="28574">
              <a:solidFill>
                <a:srgbClr val="3B3B3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010807" y="2761889"/>
            <a:ext cx="6515099" cy="5362574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2158173" y="2268606"/>
            <a:ext cx="7602855" cy="5991860"/>
          </a:xfrm>
          <a:prstGeom prst="rect">
            <a:avLst/>
          </a:prstGeom>
        </p:spPr>
        <p:txBody>
          <a:bodyPr wrap="square" lIns="0" tIns="127000" rIns="0" bIns="0" rtlCol="0" vert="horz">
            <a:spAutoFit/>
          </a:bodyPr>
          <a:lstStyle/>
          <a:p>
            <a:pPr marL="33655" marR="1662430">
              <a:lnSpc>
                <a:spcPts val="7870"/>
              </a:lnSpc>
              <a:spcBef>
                <a:spcPts val="1000"/>
              </a:spcBef>
            </a:pPr>
            <a:r>
              <a:rPr dirty="0" sz="7200" spc="-760" b="1">
                <a:solidFill>
                  <a:srgbClr val="3B3B3B"/>
                </a:solidFill>
                <a:latin typeface="Verdana"/>
                <a:cs typeface="Verdana"/>
              </a:rPr>
              <a:t>Ко</a:t>
            </a:r>
            <a:r>
              <a:rPr dirty="0" sz="7200" spc="-755" b="1">
                <a:solidFill>
                  <a:srgbClr val="3B3B3B"/>
                </a:solidFill>
                <a:latin typeface="Verdana"/>
                <a:cs typeface="Verdana"/>
              </a:rPr>
              <a:t>н</a:t>
            </a:r>
            <a:r>
              <a:rPr dirty="0" sz="7200" spc="-745" b="1">
                <a:solidFill>
                  <a:srgbClr val="3B3B3B"/>
                </a:solidFill>
                <a:latin typeface="Verdana"/>
                <a:cs typeface="Verdana"/>
              </a:rPr>
              <a:t>с</a:t>
            </a:r>
            <a:r>
              <a:rPr dirty="0" sz="7200" spc="-730" b="1">
                <a:solidFill>
                  <a:srgbClr val="3B3B3B"/>
                </a:solidFill>
                <a:latin typeface="Verdana"/>
                <a:cs typeface="Verdana"/>
              </a:rPr>
              <a:t>т</a:t>
            </a:r>
            <a:r>
              <a:rPr dirty="0" sz="7200" spc="-740" b="1">
                <a:solidFill>
                  <a:srgbClr val="3B3B3B"/>
                </a:solidFill>
                <a:latin typeface="Verdana"/>
                <a:cs typeface="Verdana"/>
              </a:rPr>
              <a:t>р</a:t>
            </a:r>
            <a:r>
              <a:rPr dirty="0" sz="7200" spc="-765" b="1">
                <a:solidFill>
                  <a:srgbClr val="3B3B3B"/>
                </a:solidFill>
                <a:latin typeface="Verdana"/>
                <a:cs typeface="Verdana"/>
              </a:rPr>
              <a:t>у</a:t>
            </a:r>
            <a:r>
              <a:rPr dirty="0" sz="7200" spc="-760" b="1">
                <a:solidFill>
                  <a:srgbClr val="3B3B3B"/>
                </a:solidFill>
                <a:latin typeface="Verdana"/>
                <a:cs typeface="Verdana"/>
              </a:rPr>
              <a:t>к</a:t>
            </a:r>
            <a:r>
              <a:rPr dirty="0" sz="7200" spc="-755" b="1">
                <a:solidFill>
                  <a:srgbClr val="3B3B3B"/>
                </a:solidFill>
                <a:latin typeface="Verdana"/>
                <a:cs typeface="Verdana"/>
              </a:rPr>
              <a:t>ц</a:t>
            </a:r>
            <a:r>
              <a:rPr dirty="0" sz="7200" spc="-745" b="1">
                <a:solidFill>
                  <a:srgbClr val="3B3B3B"/>
                </a:solidFill>
                <a:latin typeface="Verdana"/>
                <a:cs typeface="Verdana"/>
              </a:rPr>
              <a:t>и</a:t>
            </a:r>
            <a:r>
              <a:rPr dirty="0" sz="7200" spc="-185" b="1">
                <a:solidFill>
                  <a:srgbClr val="3B3B3B"/>
                </a:solidFill>
                <a:latin typeface="Verdana"/>
                <a:cs typeface="Verdana"/>
              </a:rPr>
              <a:t>я</a:t>
            </a:r>
            <a:r>
              <a:rPr dirty="0" sz="7200" spc="-700" b="1">
                <a:solidFill>
                  <a:srgbClr val="3B3B3B"/>
                </a:solidFill>
                <a:latin typeface="Verdana"/>
                <a:cs typeface="Verdana"/>
              </a:rPr>
              <a:t> </a:t>
            </a:r>
            <a:r>
              <a:rPr dirty="0" sz="7200" spc="-755" b="1">
                <a:solidFill>
                  <a:srgbClr val="3B3B3B"/>
                </a:solidFill>
                <a:latin typeface="Verdana"/>
                <a:cs typeface="Verdana"/>
              </a:rPr>
              <a:t>р</a:t>
            </a:r>
            <a:r>
              <a:rPr dirty="0" sz="7200" spc="-770" b="1">
                <a:solidFill>
                  <a:srgbClr val="3B3B3B"/>
                </a:solidFill>
                <a:latin typeface="Verdana"/>
                <a:cs typeface="Verdana"/>
              </a:rPr>
              <a:t>ешен</a:t>
            </a:r>
            <a:r>
              <a:rPr dirty="0" sz="7200" spc="-760" b="1">
                <a:solidFill>
                  <a:srgbClr val="3B3B3B"/>
                </a:solidFill>
                <a:latin typeface="Verdana"/>
                <a:cs typeface="Verdana"/>
              </a:rPr>
              <a:t>и</a:t>
            </a:r>
            <a:r>
              <a:rPr dirty="0" sz="7200" spc="-200" b="1">
                <a:solidFill>
                  <a:srgbClr val="3B3B3B"/>
                </a:solidFill>
                <a:latin typeface="Verdana"/>
                <a:cs typeface="Verdana"/>
              </a:rPr>
              <a:t>я</a:t>
            </a:r>
            <a:endParaRPr sz="7200">
              <a:latin typeface="Verdana"/>
              <a:cs typeface="Verdana"/>
            </a:endParaRPr>
          </a:p>
          <a:p>
            <a:pPr marL="12700" marR="5080" indent="20955">
              <a:lnSpc>
                <a:spcPct val="241400"/>
              </a:lnSpc>
              <a:spcBef>
                <a:spcPts val="2530"/>
              </a:spcBef>
            </a:pPr>
            <a:r>
              <a:rPr dirty="0" sz="2400">
                <a:solidFill>
                  <a:srgbClr val="525250"/>
                </a:solidFill>
                <a:latin typeface="Lucida Sans Unicode"/>
                <a:cs typeface="Lucida Sans Unicode"/>
              </a:rPr>
              <a:t>Головное</a:t>
            </a:r>
            <a:r>
              <a:rPr dirty="0" sz="2400" spc="-13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-30">
                <a:solidFill>
                  <a:srgbClr val="525250"/>
                </a:solidFill>
                <a:latin typeface="Lucida Sans Unicode"/>
                <a:cs typeface="Lucida Sans Unicode"/>
              </a:rPr>
              <a:t>устройство</a:t>
            </a:r>
            <a:r>
              <a:rPr dirty="0" sz="2400" spc="-13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400">
                <a:solidFill>
                  <a:srgbClr val="525250"/>
                </a:solidFill>
                <a:latin typeface="Lucida Sans Unicode"/>
                <a:cs typeface="Lucida Sans Unicode"/>
              </a:rPr>
              <a:t>-</a:t>
            </a:r>
            <a:r>
              <a:rPr dirty="0" sz="2400" spc="-13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-30">
                <a:solidFill>
                  <a:srgbClr val="525250"/>
                </a:solidFill>
                <a:latin typeface="Lucida Sans Unicode"/>
                <a:cs typeface="Lucida Sans Unicode"/>
              </a:rPr>
              <a:t>голосовой</a:t>
            </a:r>
            <a:r>
              <a:rPr dirty="0" sz="2400" spc="-13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-10">
                <a:solidFill>
                  <a:srgbClr val="525250"/>
                </a:solidFill>
                <a:latin typeface="Lucida Sans Unicode"/>
                <a:cs typeface="Lucida Sans Unicode"/>
              </a:rPr>
              <a:t>усилитель </a:t>
            </a:r>
            <a:r>
              <a:rPr dirty="0" sz="2400" spc="-55">
                <a:solidFill>
                  <a:srgbClr val="525250"/>
                </a:solidFill>
                <a:latin typeface="Lucida Sans Unicode"/>
                <a:cs typeface="Lucida Sans Unicode"/>
              </a:rPr>
              <a:t>Переходник</a:t>
            </a:r>
            <a:r>
              <a:rPr dirty="0" sz="2400" spc="-1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400">
                <a:solidFill>
                  <a:srgbClr val="525250"/>
                </a:solidFill>
                <a:latin typeface="Lucida Sans Unicode"/>
                <a:cs typeface="Lucida Sans Unicode"/>
              </a:rPr>
              <a:t>-</a:t>
            </a:r>
            <a:r>
              <a:rPr dirty="0" sz="2400" spc="-1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-45">
                <a:solidFill>
                  <a:srgbClr val="525250"/>
                </a:solidFill>
                <a:latin typeface="Lucida Sans Unicode"/>
                <a:cs typeface="Lucida Sans Unicode"/>
              </a:rPr>
              <a:t>адаптер</a:t>
            </a:r>
            <a:r>
              <a:rPr dirty="0" sz="2400" spc="-1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-45">
                <a:solidFill>
                  <a:srgbClr val="525250"/>
                </a:solidFill>
                <a:latin typeface="Lucida Sans Unicode"/>
                <a:cs typeface="Lucida Sans Unicode"/>
              </a:rPr>
              <a:t>для</a:t>
            </a:r>
            <a:r>
              <a:rPr dirty="0" sz="2400" spc="-1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-25">
                <a:solidFill>
                  <a:srgbClr val="525250"/>
                </a:solidFill>
                <a:latin typeface="Lucida Sans Unicode"/>
                <a:cs typeface="Lucida Sans Unicode"/>
              </a:rPr>
              <a:t>полумасок</a:t>
            </a:r>
            <a:r>
              <a:rPr dirty="0" sz="2400" spc="-114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400">
                <a:solidFill>
                  <a:srgbClr val="525250"/>
                </a:solidFill>
                <a:latin typeface="Lucida Sans Unicode"/>
                <a:cs typeface="Lucida Sans Unicode"/>
              </a:rPr>
              <a:t>SR</a:t>
            </a:r>
            <a:r>
              <a:rPr dirty="0" sz="2400" spc="-1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400">
                <a:solidFill>
                  <a:srgbClr val="525250"/>
                </a:solidFill>
                <a:latin typeface="Lucida Sans Unicode"/>
                <a:cs typeface="Lucida Sans Unicode"/>
              </a:rPr>
              <a:t>и</a:t>
            </a:r>
            <a:r>
              <a:rPr dirty="0" sz="2400" spc="-1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50">
                <a:solidFill>
                  <a:srgbClr val="525250"/>
                </a:solidFill>
                <a:latin typeface="Lucida Sans Unicode"/>
                <a:cs typeface="Lucida Sans Unicode"/>
              </a:rPr>
              <a:t>МК </a:t>
            </a:r>
            <a:r>
              <a:rPr dirty="0" sz="2400" spc="-25">
                <a:solidFill>
                  <a:srgbClr val="525250"/>
                </a:solidFill>
                <a:latin typeface="Lucida Sans Unicode"/>
                <a:cs typeface="Lucida Sans Unicode"/>
              </a:rPr>
              <a:t>Микрофон</a:t>
            </a:r>
            <a:r>
              <a:rPr dirty="0" sz="2400" spc="-15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-80">
                <a:solidFill>
                  <a:srgbClr val="525250"/>
                </a:solidFill>
                <a:latin typeface="Lucida Sans Unicode"/>
                <a:cs typeface="Lucida Sans Unicode"/>
              </a:rPr>
              <a:t>с</a:t>
            </a:r>
            <a:r>
              <a:rPr dirty="0" sz="2400" spc="-120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400">
                <a:solidFill>
                  <a:srgbClr val="525250"/>
                </a:solidFill>
                <a:latin typeface="Lucida Sans Unicode"/>
                <a:cs typeface="Lucida Sans Unicode"/>
              </a:rPr>
              <a:t>креплением</a:t>
            </a:r>
            <a:r>
              <a:rPr dirty="0" sz="2400" spc="-13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400">
                <a:solidFill>
                  <a:srgbClr val="525250"/>
                </a:solidFill>
                <a:latin typeface="Lucida Sans Unicode"/>
                <a:cs typeface="Lucida Sans Unicode"/>
              </a:rPr>
              <a:t>внутри</a:t>
            </a:r>
            <a:r>
              <a:rPr dirty="0" sz="2400" spc="-13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-10">
                <a:solidFill>
                  <a:srgbClr val="525250"/>
                </a:solidFill>
                <a:latin typeface="Lucida Sans Unicode"/>
                <a:cs typeface="Lucida Sans Unicode"/>
              </a:rPr>
              <a:t>маски </a:t>
            </a:r>
            <a:r>
              <a:rPr dirty="0" sz="2400">
                <a:solidFill>
                  <a:srgbClr val="525250"/>
                </a:solidFill>
                <a:latin typeface="Lucida Sans Unicode"/>
                <a:cs typeface="Lucida Sans Unicode"/>
              </a:rPr>
              <a:t>Громковоритель</a:t>
            </a:r>
            <a:r>
              <a:rPr dirty="0" sz="2400" spc="-9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-80">
                <a:solidFill>
                  <a:srgbClr val="525250"/>
                </a:solidFill>
                <a:latin typeface="Lucida Sans Unicode"/>
                <a:cs typeface="Lucida Sans Unicode"/>
              </a:rPr>
              <a:t>с</a:t>
            </a:r>
            <a:r>
              <a:rPr dirty="0" sz="2400" spc="-9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400">
                <a:solidFill>
                  <a:srgbClr val="525250"/>
                </a:solidFill>
                <a:latin typeface="Lucida Sans Unicode"/>
                <a:cs typeface="Lucida Sans Unicode"/>
              </a:rPr>
              <a:t>креплением</a:t>
            </a:r>
            <a:r>
              <a:rPr dirty="0" sz="2400" spc="-9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400">
                <a:solidFill>
                  <a:srgbClr val="525250"/>
                </a:solidFill>
                <a:latin typeface="Lucida Sans Unicode"/>
                <a:cs typeface="Lucida Sans Unicode"/>
              </a:rPr>
              <a:t>на</a:t>
            </a:r>
            <a:r>
              <a:rPr dirty="0" sz="2400" spc="-95">
                <a:solidFill>
                  <a:srgbClr val="525250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-10">
                <a:solidFill>
                  <a:srgbClr val="525250"/>
                </a:solidFill>
                <a:latin typeface="Lucida Sans Unicode"/>
                <a:cs typeface="Lucida Sans Unicode"/>
              </a:rPr>
              <a:t>одежду/ремень</a:t>
            </a:r>
            <a:endParaRPr sz="2400">
              <a:latin typeface="Lucida Sans Unicode"/>
              <a:cs typeface="Lucida Sans Unicode"/>
            </a:endParaRPr>
          </a:p>
        </p:txBody>
      </p:sp>
      <p:pic>
        <p:nvPicPr>
          <p:cNvPr id="11" name="object 11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192114" y="911567"/>
            <a:ext cx="971549" cy="638174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5826786" y="874756"/>
            <a:ext cx="83883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80">
                <a:solidFill>
                  <a:srgbClr val="3B3B3B"/>
                </a:solidFill>
                <a:latin typeface="Arial Black"/>
                <a:cs typeface="Arial Black"/>
              </a:rPr>
              <a:t>Миссия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145467" y="874769"/>
            <a:ext cx="164655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60">
                <a:solidFill>
                  <a:srgbClr val="3B3B3B"/>
                </a:solidFill>
                <a:latin typeface="Arial Black"/>
                <a:cs typeface="Arial Black"/>
              </a:rPr>
              <a:t>Преимущества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137051" y="856347"/>
            <a:ext cx="180340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0">
                <a:solidFill>
                  <a:srgbClr val="3B3B3B"/>
                </a:solidFill>
                <a:latin typeface="Arial Black"/>
                <a:cs typeface="Arial Black"/>
              </a:rPr>
              <a:t>Характеристики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338262" y="856260"/>
            <a:ext cx="99123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65">
                <a:solidFill>
                  <a:srgbClr val="F15053"/>
                </a:solidFill>
                <a:latin typeface="Arial Black"/>
                <a:cs typeface="Arial Black"/>
              </a:rPr>
              <a:t>Решения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749029" y="856273"/>
            <a:ext cx="106807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40">
                <a:solidFill>
                  <a:srgbClr val="3B3B3B"/>
                </a:solidFill>
                <a:latin typeface="Arial Black"/>
                <a:cs typeface="Arial Black"/>
              </a:rPr>
              <a:t>Контакты</a:t>
            </a:r>
            <a:endParaRPr sz="16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6657542" y="601343"/>
            <a:ext cx="855344" cy="855344"/>
          </a:xfrm>
          <a:custGeom>
            <a:avLst/>
            <a:gdLst/>
            <a:ahLst/>
            <a:cxnLst/>
            <a:rect l="l" t="t" r="r" b="b"/>
            <a:pathLst>
              <a:path w="855344" h="855344">
                <a:moveTo>
                  <a:pt x="427359" y="0"/>
                </a:moveTo>
                <a:lnTo>
                  <a:pt x="380794" y="2507"/>
                </a:lnTo>
                <a:lnTo>
                  <a:pt x="335681" y="9856"/>
                </a:lnTo>
                <a:lnTo>
                  <a:pt x="292281" y="21787"/>
                </a:lnTo>
                <a:lnTo>
                  <a:pt x="250854" y="38037"/>
                </a:lnTo>
                <a:lnTo>
                  <a:pt x="211663" y="58347"/>
                </a:lnTo>
                <a:lnTo>
                  <a:pt x="174966" y="82455"/>
                </a:lnTo>
                <a:lnTo>
                  <a:pt x="141026" y="110102"/>
                </a:lnTo>
                <a:lnTo>
                  <a:pt x="110102" y="141026"/>
                </a:lnTo>
                <a:lnTo>
                  <a:pt x="82455" y="174966"/>
                </a:lnTo>
                <a:lnTo>
                  <a:pt x="58347" y="211663"/>
                </a:lnTo>
                <a:lnTo>
                  <a:pt x="38037" y="250854"/>
                </a:lnTo>
                <a:lnTo>
                  <a:pt x="21787" y="292281"/>
                </a:lnTo>
                <a:lnTo>
                  <a:pt x="9856" y="335681"/>
                </a:lnTo>
                <a:lnTo>
                  <a:pt x="2507" y="380794"/>
                </a:lnTo>
                <a:lnTo>
                  <a:pt x="0" y="427359"/>
                </a:lnTo>
                <a:lnTo>
                  <a:pt x="2507" y="473925"/>
                </a:lnTo>
                <a:lnTo>
                  <a:pt x="9856" y="519038"/>
                </a:lnTo>
                <a:lnTo>
                  <a:pt x="21787" y="562438"/>
                </a:lnTo>
                <a:lnTo>
                  <a:pt x="38037" y="603864"/>
                </a:lnTo>
                <a:lnTo>
                  <a:pt x="58347" y="643056"/>
                </a:lnTo>
                <a:lnTo>
                  <a:pt x="82455" y="679753"/>
                </a:lnTo>
                <a:lnTo>
                  <a:pt x="110102" y="713693"/>
                </a:lnTo>
                <a:lnTo>
                  <a:pt x="141026" y="744617"/>
                </a:lnTo>
                <a:lnTo>
                  <a:pt x="174966" y="772264"/>
                </a:lnTo>
                <a:lnTo>
                  <a:pt x="211663" y="796372"/>
                </a:lnTo>
                <a:lnTo>
                  <a:pt x="250854" y="816682"/>
                </a:lnTo>
                <a:lnTo>
                  <a:pt x="292281" y="832932"/>
                </a:lnTo>
                <a:lnTo>
                  <a:pt x="335681" y="844862"/>
                </a:lnTo>
                <a:lnTo>
                  <a:pt x="380794" y="852212"/>
                </a:lnTo>
                <a:lnTo>
                  <a:pt x="427359" y="854719"/>
                </a:lnTo>
                <a:lnTo>
                  <a:pt x="473925" y="852212"/>
                </a:lnTo>
                <a:lnTo>
                  <a:pt x="519038" y="844862"/>
                </a:lnTo>
                <a:lnTo>
                  <a:pt x="562438" y="832932"/>
                </a:lnTo>
                <a:lnTo>
                  <a:pt x="603864" y="816682"/>
                </a:lnTo>
                <a:lnTo>
                  <a:pt x="643056" y="796372"/>
                </a:lnTo>
                <a:lnTo>
                  <a:pt x="679753" y="772264"/>
                </a:lnTo>
                <a:lnTo>
                  <a:pt x="713693" y="744617"/>
                </a:lnTo>
                <a:lnTo>
                  <a:pt x="744617" y="713693"/>
                </a:lnTo>
                <a:lnTo>
                  <a:pt x="772264" y="679753"/>
                </a:lnTo>
                <a:lnTo>
                  <a:pt x="796372" y="643056"/>
                </a:lnTo>
                <a:lnTo>
                  <a:pt x="816682" y="603864"/>
                </a:lnTo>
                <a:lnTo>
                  <a:pt x="832932" y="562438"/>
                </a:lnTo>
                <a:lnTo>
                  <a:pt x="844862" y="519038"/>
                </a:lnTo>
                <a:lnTo>
                  <a:pt x="852212" y="473925"/>
                </a:lnTo>
                <a:lnTo>
                  <a:pt x="854719" y="427359"/>
                </a:lnTo>
                <a:lnTo>
                  <a:pt x="852212" y="380794"/>
                </a:lnTo>
                <a:lnTo>
                  <a:pt x="844862" y="335681"/>
                </a:lnTo>
                <a:lnTo>
                  <a:pt x="832932" y="292281"/>
                </a:lnTo>
                <a:lnTo>
                  <a:pt x="816682" y="250854"/>
                </a:lnTo>
                <a:lnTo>
                  <a:pt x="796372" y="211663"/>
                </a:lnTo>
                <a:lnTo>
                  <a:pt x="772264" y="174966"/>
                </a:lnTo>
                <a:lnTo>
                  <a:pt x="744617" y="141026"/>
                </a:lnTo>
                <a:lnTo>
                  <a:pt x="713693" y="110102"/>
                </a:lnTo>
                <a:lnTo>
                  <a:pt x="679753" y="82455"/>
                </a:lnTo>
                <a:lnTo>
                  <a:pt x="643056" y="58347"/>
                </a:lnTo>
                <a:lnTo>
                  <a:pt x="603864" y="38037"/>
                </a:lnTo>
                <a:lnTo>
                  <a:pt x="562438" y="21787"/>
                </a:lnTo>
                <a:lnTo>
                  <a:pt x="519038" y="9856"/>
                </a:lnTo>
                <a:lnTo>
                  <a:pt x="473925" y="2507"/>
                </a:lnTo>
                <a:lnTo>
                  <a:pt x="427359" y="0"/>
                </a:lnTo>
              </a:path>
            </a:pathLst>
          </a:custGeom>
          <a:ln w="19049">
            <a:solidFill>
              <a:srgbClr val="3B3B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6910552" y="893145"/>
            <a:ext cx="349250" cy="0"/>
          </a:xfrm>
          <a:custGeom>
            <a:avLst/>
            <a:gdLst/>
            <a:ahLst/>
            <a:cxnLst/>
            <a:rect l="l" t="t" r="r" b="b"/>
            <a:pathLst>
              <a:path w="349250" h="0">
                <a:moveTo>
                  <a:pt x="0" y="0"/>
                </a:moveTo>
                <a:lnTo>
                  <a:pt x="348747" y="0"/>
                </a:lnTo>
              </a:path>
            </a:pathLst>
          </a:custGeom>
          <a:ln w="28574">
            <a:solidFill>
              <a:srgbClr val="3B3B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6910552" y="1028700"/>
            <a:ext cx="349250" cy="0"/>
          </a:xfrm>
          <a:custGeom>
            <a:avLst/>
            <a:gdLst/>
            <a:ahLst/>
            <a:cxnLst/>
            <a:rect l="l" t="t" r="r" b="b"/>
            <a:pathLst>
              <a:path w="349250" h="0">
                <a:moveTo>
                  <a:pt x="0" y="0"/>
                </a:moveTo>
                <a:lnTo>
                  <a:pt x="348747" y="0"/>
                </a:lnTo>
              </a:path>
            </a:pathLst>
          </a:custGeom>
          <a:ln w="28574">
            <a:solidFill>
              <a:srgbClr val="3B3B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6910552" y="1164254"/>
            <a:ext cx="349250" cy="0"/>
          </a:xfrm>
          <a:custGeom>
            <a:avLst/>
            <a:gdLst/>
            <a:ahLst/>
            <a:cxnLst/>
            <a:rect l="l" t="t" r="r" b="b"/>
            <a:pathLst>
              <a:path w="349250" h="0">
                <a:moveTo>
                  <a:pt x="0" y="0"/>
                </a:moveTo>
                <a:lnTo>
                  <a:pt x="348747" y="0"/>
                </a:lnTo>
              </a:path>
            </a:pathLst>
          </a:custGeom>
          <a:ln w="28574">
            <a:solidFill>
              <a:srgbClr val="3B3B3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10364" y="5025769"/>
            <a:ext cx="147141" cy="238125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1198" y="5023090"/>
            <a:ext cx="147141" cy="238125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69326" y="2427840"/>
            <a:ext cx="9305924" cy="6191249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0215141" y="3039200"/>
            <a:ext cx="5320030" cy="3848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50" spc="-630" b="1">
                <a:solidFill>
                  <a:srgbClr val="3B3B3B"/>
                </a:solidFill>
                <a:latin typeface="Tahoma"/>
                <a:cs typeface="Tahoma"/>
              </a:rPr>
              <a:t>К</a:t>
            </a:r>
            <a:r>
              <a:rPr dirty="0" sz="9050" spc="-620" b="1">
                <a:solidFill>
                  <a:srgbClr val="3B3B3B"/>
                </a:solidFill>
                <a:latin typeface="Tahoma"/>
                <a:cs typeface="Tahoma"/>
              </a:rPr>
              <a:t>о</a:t>
            </a:r>
            <a:r>
              <a:rPr dirty="0" sz="9050" spc="-615" b="1">
                <a:solidFill>
                  <a:srgbClr val="3B3B3B"/>
                </a:solidFill>
                <a:latin typeface="Tahoma"/>
                <a:cs typeface="Tahoma"/>
              </a:rPr>
              <a:t>н</a:t>
            </a:r>
            <a:r>
              <a:rPr dirty="0" sz="9050" spc="-660" b="1">
                <a:solidFill>
                  <a:srgbClr val="3B3B3B"/>
                </a:solidFill>
                <a:latin typeface="Tahoma"/>
                <a:cs typeface="Tahoma"/>
              </a:rPr>
              <a:t>т</a:t>
            </a:r>
            <a:r>
              <a:rPr dirty="0" sz="9050" spc="-655" b="1">
                <a:solidFill>
                  <a:srgbClr val="3B3B3B"/>
                </a:solidFill>
                <a:latin typeface="Tahoma"/>
                <a:cs typeface="Tahoma"/>
              </a:rPr>
              <a:t>а</a:t>
            </a:r>
            <a:r>
              <a:rPr dirty="0" sz="9050" spc="-635" b="1">
                <a:solidFill>
                  <a:srgbClr val="3B3B3B"/>
                </a:solidFill>
                <a:latin typeface="Tahoma"/>
                <a:cs typeface="Tahoma"/>
              </a:rPr>
              <a:t>к</a:t>
            </a:r>
            <a:r>
              <a:rPr dirty="0" sz="9050" spc="-660" b="1">
                <a:solidFill>
                  <a:srgbClr val="3B3B3B"/>
                </a:solidFill>
                <a:latin typeface="Tahoma"/>
                <a:cs typeface="Tahoma"/>
              </a:rPr>
              <a:t>т</a:t>
            </a:r>
            <a:r>
              <a:rPr dirty="0" sz="9050" spc="35" b="1">
                <a:solidFill>
                  <a:srgbClr val="3B3B3B"/>
                </a:solidFill>
                <a:latin typeface="Tahoma"/>
                <a:cs typeface="Tahoma"/>
              </a:rPr>
              <a:t>ы</a:t>
            </a:r>
            <a:endParaRPr sz="9050">
              <a:latin typeface="Tahoma"/>
              <a:cs typeface="Tahoma"/>
            </a:endParaRPr>
          </a:p>
          <a:p>
            <a:pPr marL="25400">
              <a:lnSpc>
                <a:spcPct val="100000"/>
              </a:lnSpc>
              <a:spcBef>
                <a:spcPts val="5445"/>
              </a:spcBef>
            </a:pPr>
            <a:r>
              <a:rPr dirty="0" sz="2750" spc="-290">
                <a:solidFill>
                  <a:srgbClr val="3B3B3B"/>
                </a:solidFill>
                <a:latin typeface="Lucida Sans Unicode"/>
                <a:cs typeface="Lucida Sans Unicode"/>
              </a:rPr>
              <a:t>+7</a:t>
            </a:r>
            <a:r>
              <a:rPr dirty="0" sz="2750" spc="-13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2750" spc="-254">
                <a:solidFill>
                  <a:srgbClr val="3B3B3B"/>
                </a:solidFill>
                <a:latin typeface="Lucida Sans Unicode"/>
                <a:cs typeface="Lucida Sans Unicode"/>
              </a:rPr>
              <a:t>777</a:t>
            </a:r>
            <a:r>
              <a:rPr dirty="0" sz="2750" spc="-13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2750" spc="-55">
                <a:solidFill>
                  <a:srgbClr val="3B3B3B"/>
                </a:solidFill>
                <a:latin typeface="Lucida Sans Unicode"/>
                <a:cs typeface="Lucida Sans Unicode"/>
              </a:rPr>
              <a:t>265</a:t>
            </a:r>
            <a:r>
              <a:rPr dirty="0" sz="2750" spc="-13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2750" spc="-90">
                <a:solidFill>
                  <a:srgbClr val="3B3B3B"/>
                </a:solidFill>
                <a:latin typeface="Lucida Sans Unicode"/>
                <a:cs typeface="Lucida Sans Unicode"/>
              </a:rPr>
              <a:t>26</a:t>
            </a:r>
            <a:r>
              <a:rPr dirty="0" sz="2750" spc="-13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2750" spc="-25">
                <a:solidFill>
                  <a:srgbClr val="3B3B3B"/>
                </a:solidFill>
                <a:latin typeface="Lucida Sans Unicode"/>
                <a:cs typeface="Lucida Sans Unicode"/>
              </a:rPr>
              <a:t>53</a:t>
            </a:r>
            <a:endParaRPr sz="2750">
              <a:latin typeface="Lucida Sans Unicode"/>
              <a:cs typeface="Lucida Sans Unicode"/>
            </a:endParaRPr>
          </a:p>
          <a:p>
            <a:pPr marL="12700" marR="2877820">
              <a:lnSpc>
                <a:spcPts val="5250"/>
              </a:lnSpc>
              <a:spcBef>
                <a:spcPts val="295"/>
              </a:spcBef>
            </a:pPr>
            <a:r>
              <a:rPr dirty="0" sz="2750">
                <a:solidFill>
                  <a:srgbClr val="3B3B3B"/>
                </a:solidFill>
                <a:latin typeface="Lucida Sans Unicode"/>
                <a:cs typeface="Lucida Sans Unicode"/>
                <a:hlinkClick r:id="rId5"/>
              </a:rPr>
              <a:t>info@di-</a:t>
            </a:r>
            <a:r>
              <a:rPr dirty="0" sz="2750" spc="-95">
                <a:solidFill>
                  <a:srgbClr val="3B3B3B"/>
                </a:solidFill>
                <a:latin typeface="Lucida Sans Unicode"/>
                <a:cs typeface="Lucida Sans Unicode"/>
                <a:hlinkClick r:id="rId5"/>
              </a:rPr>
              <a:t>art.kz</a:t>
            </a:r>
            <a:r>
              <a:rPr dirty="0" sz="2750" spc="-9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2750" spc="-10">
                <a:solidFill>
                  <a:srgbClr val="3B3B3B"/>
                </a:solidFill>
                <a:latin typeface="Lucida Sans Unicode"/>
                <a:cs typeface="Lucida Sans Unicode"/>
                <a:hlinkClick r:id="rId6"/>
              </a:rPr>
              <a:t>www.di-art.kz</a:t>
            </a:r>
            <a:endParaRPr sz="2750">
              <a:latin typeface="Lucida Sans Unicode"/>
              <a:cs typeface="Lucida Sans Unicode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192114" y="911567"/>
            <a:ext cx="971549" cy="638174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5826786" y="874756"/>
            <a:ext cx="83883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80">
                <a:solidFill>
                  <a:srgbClr val="3B3B3B"/>
                </a:solidFill>
                <a:latin typeface="Arial Black"/>
                <a:cs typeface="Arial Black"/>
              </a:rPr>
              <a:t>Миссия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145467" y="874769"/>
            <a:ext cx="164655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60">
                <a:solidFill>
                  <a:srgbClr val="3B3B3B"/>
                </a:solidFill>
                <a:latin typeface="Arial Black"/>
                <a:cs typeface="Arial Black"/>
              </a:rPr>
              <a:t>Преимущества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137051" y="856347"/>
            <a:ext cx="180340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0">
                <a:solidFill>
                  <a:srgbClr val="3B3B3B"/>
                </a:solidFill>
                <a:latin typeface="Arial Black"/>
                <a:cs typeface="Arial Black"/>
              </a:rPr>
              <a:t>Характеристики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338262" y="856260"/>
            <a:ext cx="99123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65">
                <a:solidFill>
                  <a:srgbClr val="3B3B3B"/>
                </a:solidFill>
                <a:latin typeface="Arial Black"/>
                <a:cs typeface="Arial Black"/>
              </a:rPr>
              <a:t>Решения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749029" y="856273"/>
            <a:ext cx="106807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40">
                <a:solidFill>
                  <a:srgbClr val="F15053"/>
                </a:solidFill>
                <a:latin typeface="Arial Black"/>
                <a:cs typeface="Arial Black"/>
              </a:rPr>
              <a:t>Контакты</a:t>
            </a:r>
            <a:endParaRPr sz="16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B3B3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Saken Ordabayev</dc:creator>
  <cp:keywords>DAGvLaEm32c,BAD_TEOL--c,0</cp:keywords>
  <dc:title>Echo +</dc:title>
  <dcterms:created xsi:type="dcterms:W3CDTF">2026-02-03T08:06:36Z</dcterms:created>
  <dcterms:modified xsi:type="dcterms:W3CDTF">2026-02-03T08:06:36Z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2025-08-05T00:00:00Z</vt:filetime>
  </property>
  <property fmtid="{D5CDD505-2E9C-101B-9397-08002B2CF9AE}" pid="3" name="Creator">
    <vt:lpwstr>Canva</vt:lpwstr>
  </property>
  <property fmtid="{D5CDD505-2E9C-101B-9397-08002B2CF9AE}" pid="4" name="LastSaved">
    <vt:filetime>2026-02-03T00:00:00Z</vt:filetime>
  </property>
  <property fmtid="{D5CDD505-2E9C-101B-9397-08002B2CF9AE}" pid="5" name="Producer">
    <vt:lpwstr>Canva</vt:lpwstr>
  </property>
</Properties>
</file>